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4">
  <p:sldMasterIdLst>
    <p:sldMasterId id="2147483737" r:id="rId1"/>
  </p:sldMasterIdLst>
  <p:notesMasterIdLst>
    <p:notesMasterId r:id="rId19"/>
  </p:notesMasterIdLst>
  <p:sldIdLst>
    <p:sldId id="256" r:id="rId2"/>
    <p:sldId id="259" r:id="rId3"/>
    <p:sldId id="257" r:id="rId4"/>
    <p:sldId id="260" r:id="rId5"/>
    <p:sldId id="261" r:id="rId6"/>
    <p:sldId id="262" r:id="rId7"/>
    <p:sldId id="263" r:id="rId8"/>
    <p:sldId id="264" r:id="rId9"/>
    <p:sldId id="267" r:id="rId10"/>
    <p:sldId id="268" r:id="rId11"/>
    <p:sldId id="269" r:id="rId12"/>
    <p:sldId id="270" r:id="rId13"/>
    <p:sldId id="271" r:id="rId14"/>
    <p:sldId id="272" r:id="rId15"/>
    <p:sldId id="273" r:id="rId16"/>
    <p:sldId id="274" r:id="rId17"/>
    <p:sldId id="275" r:id="rId18"/>
  </p:sldIdLst>
  <p:sldSz cx="9144000" cy="5143500" type="screen16x9"/>
  <p:notesSz cx="6858000" cy="9144000"/>
  <p:embeddedFontLst>
    <p:embeddedFont>
      <p:font typeface="Fira Sans Extra Condensed Medium" panose="020B0604020202020204" charset="0"/>
      <p:regular r:id="rId20"/>
      <p:bold r:id="rId21"/>
      <p:italic r:id="rId22"/>
      <p:boldItalic r:id="rId23"/>
    </p:embeddedFont>
    <p:embeddedFont>
      <p:font typeface="Livvic" pitchFamily="2" charset="0"/>
      <p:regular r:id="rId24"/>
      <p:bold r:id="rId25"/>
      <p:italic r:id="rId26"/>
      <p:boldItalic r:id="rId27"/>
    </p:embeddedFont>
    <p:embeddedFont>
      <p:font typeface="Roboto Condensed" panose="02000000000000000000" pitchFamily="2" charset="0"/>
      <p:regular r:id="rId28"/>
      <p:bold r:id="rId29"/>
      <p:italic r:id="rId30"/>
      <p:boldItalic r:id="rId31"/>
    </p:embeddedFont>
    <p:embeddedFont>
      <p:font typeface="Sitka Banner" pitchFamily="2" charset="0"/>
      <p:regular r:id="rId32"/>
      <p:bold r:id="rId33"/>
      <p:italic r:id="rId34"/>
      <p:boldItalic r:id="rId35"/>
    </p:embeddedFont>
    <p:embeddedFont>
      <p:font typeface="Squada One"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FD0E5D-14E3-4FAD-AC52-2299CC61AF38}">
  <a:tblStyle styleId="{20FD0E5D-14E3-4FAD-AC52-2299CC61AF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7" autoAdjust="0"/>
    <p:restoredTop sz="93548" autoAdjust="0"/>
  </p:normalViewPr>
  <p:slideViewPr>
    <p:cSldViewPr snapToGrid="0">
      <p:cViewPr>
        <p:scale>
          <a:sx n="140" d="100"/>
          <a:sy n="140" d="100"/>
        </p:scale>
        <p:origin x="696" y="102"/>
      </p:cViewPr>
      <p:guideLst/>
    </p:cSldViewPr>
  </p:slideViewPr>
  <p:notesTextViewPr>
    <p:cViewPr>
      <p:scale>
        <a:sx n="3" d="2"/>
        <a:sy n="3" d="2"/>
      </p:scale>
      <p:origin x="0" y="0"/>
    </p:cViewPr>
  </p:notesTextViewPr>
  <p:sorterViewPr>
    <p:cViewPr>
      <p:scale>
        <a:sx n="200" d="100"/>
        <a:sy n="200" d="100"/>
      </p:scale>
      <p:origin x="0" y="-57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a39e48574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a39e48574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9f7b1142c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9f7b1142c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55f6d730f1d2774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a39e48574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a39e48574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d319948b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d319948b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a39e48574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a39e48574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a39e4857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rtl="0"/>
            <a:r>
              <a:rPr lang="vi-VN" sz="1100" b="1" i="0" u="none" strike="noStrike" cap="none" dirty="0">
                <a:solidFill>
                  <a:srgbClr val="000000"/>
                </a:solidFill>
                <a:effectLst/>
                <a:latin typeface="Arial"/>
                <a:ea typeface="Arial"/>
                <a:cs typeface="Arial"/>
                <a:sym typeface="Arial"/>
              </a:rPr>
              <a:t> Mô tả vắn tắt các Use case: </a:t>
            </a:r>
            <a:endParaRPr lang="en-US" sz="1100" b="0" i="0" u="none" strike="noStrike" cap="none" dirty="0">
              <a:solidFill>
                <a:srgbClr val="000000"/>
              </a:solidFill>
              <a:effectLst/>
              <a:latin typeface="Arial"/>
              <a:ea typeface="Arial"/>
              <a:cs typeface="Arial"/>
              <a:sym typeface="Arial"/>
            </a:endParaRPr>
          </a:p>
          <a:p>
            <a:pPr lvl="0"/>
            <a:r>
              <a:rPr lang="vi-VN" sz="1100" b="0" i="0" u="none" strike="noStrike" cap="none" dirty="0">
                <a:solidFill>
                  <a:srgbClr val="000000"/>
                </a:solidFill>
                <a:effectLst/>
                <a:latin typeface="Arial"/>
                <a:ea typeface="Arial"/>
                <a:cs typeface="Arial"/>
                <a:sym typeface="Arial"/>
              </a:rPr>
              <a:t>Đăng Nhập: Cho phép người dùng đăng nhập để sử dụng chức năng. </a:t>
            </a:r>
            <a:endParaRPr lang="en-US" sz="1100" b="0" i="0" u="none" strike="noStrike" cap="none" dirty="0">
              <a:solidFill>
                <a:srgbClr val="000000"/>
              </a:solidFill>
              <a:effectLst/>
              <a:latin typeface="Arial"/>
              <a:ea typeface="Arial"/>
              <a:cs typeface="Arial"/>
              <a:sym typeface="Arial"/>
            </a:endParaRPr>
          </a:p>
          <a:p>
            <a:pPr lvl="0"/>
            <a:r>
              <a:rPr lang="vi-VN" sz="1100" b="0" i="0" u="none" strike="noStrike" cap="none" dirty="0">
                <a:solidFill>
                  <a:srgbClr val="000000"/>
                </a:solidFill>
                <a:effectLst/>
                <a:latin typeface="Arial"/>
                <a:ea typeface="Arial"/>
                <a:cs typeface="Arial"/>
                <a:sym typeface="Arial"/>
              </a:rPr>
              <a:t>Quản lý Nhân viên: Cho phép người quản lý bảo trì thông tin nhân viên bao gồm: Xem thông tin nhân viên, thêm nhân viên mới, sửa thông tin nhân viên, xóa nhân viên. ,.. </a:t>
            </a:r>
            <a:endParaRPr lang="en-US" sz="1100" b="0" i="0" u="none" strike="noStrike" cap="none" dirty="0">
              <a:solidFill>
                <a:srgbClr val="000000"/>
              </a:solidFill>
              <a:effectLst/>
              <a:latin typeface="Arial"/>
              <a:ea typeface="Arial"/>
              <a:cs typeface="Arial"/>
              <a:sym typeface="Arial"/>
            </a:endParaRPr>
          </a:p>
          <a:p>
            <a:pPr lvl="0"/>
            <a:r>
              <a:rPr lang="vi-VN" sz="1100" b="0" i="0" u="none" strike="noStrike" cap="none" dirty="0">
                <a:solidFill>
                  <a:srgbClr val="000000"/>
                </a:solidFill>
                <a:effectLst/>
                <a:latin typeface="Arial"/>
                <a:ea typeface="Arial"/>
                <a:cs typeface="Arial"/>
                <a:sym typeface="Arial"/>
              </a:rPr>
              <a:t>Quản lý Sản Phẩm: Cho phép người quản lý bảo trì thông tin sản phẩm bao gồm: Tìm sản phẩm ,xem thông tin sản phẩm ,thêm sản phẩm, sửa thông tin sản phẩm,xóa sản phẩm,..</a:t>
            </a:r>
            <a:endParaRPr lang="en-US" sz="1100" b="0" i="0" u="none" strike="noStrike" cap="none" dirty="0">
              <a:solidFill>
                <a:srgbClr val="000000"/>
              </a:solidFill>
              <a:effectLst/>
              <a:latin typeface="Arial"/>
              <a:ea typeface="Arial"/>
              <a:cs typeface="Arial"/>
              <a:sym typeface="Arial"/>
            </a:endParaRPr>
          </a:p>
          <a:p>
            <a:pPr lvl="0"/>
            <a:r>
              <a:rPr lang="vi-VN" sz="1100" b="0" i="0" u="none" strike="noStrike" cap="none" dirty="0">
                <a:solidFill>
                  <a:srgbClr val="000000"/>
                </a:solidFill>
                <a:effectLst/>
                <a:latin typeface="Arial"/>
                <a:ea typeface="Arial"/>
                <a:cs typeface="Arial"/>
                <a:sym typeface="Arial"/>
              </a:rPr>
              <a:t>Quản lý Nhà Cung Cấp: Cho phép Quản Lý, thêm nhà cung cấp , sửa nhà cung cấp , xóa nhà cung cấp,..</a:t>
            </a:r>
            <a:endParaRPr lang="en-US" sz="1100" b="0" i="0" u="none" strike="noStrike" cap="none" dirty="0">
              <a:solidFill>
                <a:srgbClr val="000000"/>
              </a:solidFill>
              <a:effectLst/>
              <a:latin typeface="Arial"/>
              <a:ea typeface="Arial"/>
              <a:cs typeface="Arial"/>
              <a:sym typeface="Arial"/>
            </a:endParaRPr>
          </a:p>
          <a:p>
            <a:pPr lvl="0"/>
            <a:r>
              <a:rPr lang="vi-VN" sz="1100" b="0" i="0" u="none" strike="noStrike" cap="none" dirty="0">
                <a:solidFill>
                  <a:srgbClr val="000000"/>
                </a:solidFill>
                <a:effectLst/>
                <a:latin typeface="Arial"/>
                <a:ea typeface="Arial"/>
                <a:cs typeface="Arial"/>
                <a:sym typeface="Arial"/>
              </a:rPr>
              <a:t>Quản lý Thanh toán: Cho phép nhân viên thanh toán và in hóa đơn,lập hóa đơn , xóa hóa đơn ,..</a:t>
            </a:r>
            <a:endParaRPr lang="en-US" sz="1100" b="0" i="0" u="none" strike="noStrike" cap="none" dirty="0">
              <a:solidFill>
                <a:srgbClr val="000000"/>
              </a:solidFill>
              <a:effectLst/>
              <a:latin typeface="Arial"/>
              <a:ea typeface="Arial"/>
              <a:cs typeface="Arial"/>
              <a:sym typeface="Arial"/>
            </a:endParaRPr>
          </a:p>
          <a:p>
            <a:pPr lvl="0"/>
            <a:r>
              <a:rPr lang="vi-VN" sz="1100" b="0" i="0" u="none" strike="noStrike" cap="none" dirty="0">
                <a:solidFill>
                  <a:srgbClr val="000000"/>
                </a:solidFill>
                <a:effectLst/>
                <a:latin typeface="Arial"/>
                <a:ea typeface="Arial"/>
                <a:cs typeface="Arial"/>
                <a:sym typeface="Arial"/>
              </a:rPr>
              <a:t>Thống kê báo cáo : cho phép Quản lý  thống kê, tìm lịch sử giao dịch,..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39e48574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39e48574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a39e48574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a39e48574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100000">
              <a:schemeClr val="accent2"/>
            </a:gs>
          </a:gsLst>
          <a:lin ang="5400012"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p:nvPr/>
        </p:nvSpPr>
        <p:spPr>
          <a:xfrm flipH="1">
            <a:off x="1375550" y="3092475"/>
            <a:ext cx="6393000" cy="67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3" name="Google Shape;13;p2"/>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a:endParaRPr/>
          </a:p>
        </p:txBody>
      </p:sp>
      <p:sp>
        <p:nvSpPr>
          <p:cNvPr id="14" name="Google Shape;14;p2"/>
          <p:cNvSpPr txBox="1">
            <a:spLocks noGrp="1"/>
          </p:cNvSpPr>
          <p:nvPr>
            <p:ph type="subTitle" idx="1"/>
          </p:nvPr>
        </p:nvSpPr>
        <p:spPr>
          <a:xfrm>
            <a:off x="457275" y="3192525"/>
            <a:ext cx="8229600" cy="41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137"/>
        <p:cNvGrpSpPr/>
        <p:nvPr/>
      </p:nvGrpSpPr>
      <p:grpSpPr>
        <a:xfrm>
          <a:off x="0" y="0"/>
          <a:ext cx="0" cy="0"/>
          <a:chOff x="0" y="0"/>
          <a:chExt cx="0" cy="0"/>
        </a:xfrm>
      </p:grpSpPr>
      <p:pic>
        <p:nvPicPr>
          <p:cNvPr id="138" name="Google Shape;138;p19"/>
          <p:cNvPicPr preferRelativeResize="0"/>
          <p:nvPr/>
        </p:nvPicPr>
        <p:blipFill>
          <a:blip r:embed="rId2">
            <a:alphaModFix/>
          </a:blip>
          <a:stretch>
            <a:fillRect/>
          </a:stretch>
        </p:blipFill>
        <p:spPr>
          <a:xfrm rot="10800000">
            <a:off x="3421663" y="3648350"/>
            <a:ext cx="2300675" cy="2075900"/>
          </a:xfrm>
          <a:prstGeom prst="rect">
            <a:avLst/>
          </a:prstGeom>
          <a:noFill/>
          <a:ln>
            <a:noFill/>
          </a:ln>
        </p:spPr>
      </p:pic>
      <p:pic>
        <p:nvPicPr>
          <p:cNvPr id="139" name="Google Shape;139;p19"/>
          <p:cNvPicPr preferRelativeResize="0"/>
          <p:nvPr/>
        </p:nvPicPr>
        <p:blipFill>
          <a:blip r:embed="rId2">
            <a:alphaModFix/>
          </a:blip>
          <a:stretch>
            <a:fillRect/>
          </a:stretch>
        </p:blipFill>
        <p:spPr>
          <a:xfrm>
            <a:off x="3421663" y="-580750"/>
            <a:ext cx="2300675" cy="2075900"/>
          </a:xfrm>
          <a:prstGeom prst="rect">
            <a:avLst/>
          </a:prstGeom>
          <a:noFill/>
          <a:ln>
            <a:noFill/>
          </a:ln>
        </p:spPr>
      </p:pic>
      <p:sp>
        <p:nvSpPr>
          <p:cNvPr id="140" name="Google Shape;140;p19"/>
          <p:cNvSpPr txBox="1">
            <a:spLocks noGrp="1"/>
          </p:cNvSpPr>
          <p:nvPr>
            <p:ph type="ctrTitle"/>
          </p:nvPr>
        </p:nvSpPr>
        <p:spPr>
          <a:xfrm flipH="1">
            <a:off x="2359650" y="1400650"/>
            <a:ext cx="4424700" cy="93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1" name="Google Shape;141;p19"/>
          <p:cNvSpPr txBox="1">
            <a:spLocks noGrp="1"/>
          </p:cNvSpPr>
          <p:nvPr>
            <p:ph type="subTitle" idx="1"/>
          </p:nvPr>
        </p:nvSpPr>
        <p:spPr>
          <a:xfrm>
            <a:off x="2378700" y="2530005"/>
            <a:ext cx="4386600" cy="9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300"/>
              <a:buNone/>
              <a:defRPr sz="1400"/>
            </a:lvl1pPr>
            <a:lvl2pPr lvl="1" algn="ctr" rtl="0">
              <a:lnSpc>
                <a:spcPct val="100000"/>
              </a:lnSpc>
              <a:spcBef>
                <a:spcPts val="0"/>
              </a:spcBef>
              <a:spcAft>
                <a:spcPts val="0"/>
              </a:spcAft>
              <a:buSzPts val="1300"/>
              <a:buNone/>
              <a:defRPr sz="1300"/>
            </a:lvl2pPr>
            <a:lvl3pPr lvl="2" algn="ctr" rtl="0">
              <a:lnSpc>
                <a:spcPct val="100000"/>
              </a:lnSpc>
              <a:spcBef>
                <a:spcPts val="0"/>
              </a:spcBef>
              <a:spcAft>
                <a:spcPts val="0"/>
              </a:spcAft>
              <a:buSzPts val="1300"/>
              <a:buNone/>
              <a:defRPr sz="1300"/>
            </a:lvl3pPr>
            <a:lvl4pPr lvl="3" algn="ctr" rtl="0">
              <a:lnSpc>
                <a:spcPct val="100000"/>
              </a:lnSpc>
              <a:spcBef>
                <a:spcPts val="0"/>
              </a:spcBef>
              <a:spcAft>
                <a:spcPts val="0"/>
              </a:spcAft>
              <a:buSzPts val="1300"/>
              <a:buNone/>
              <a:defRPr sz="1300"/>
            </a:lvl4pPr>
            <a:lvl5pPr lvl="4" algn="ctr" rtl="0">
              <a:lnSpc>
                <a:spcPct val="100000"/>
              </a:lnSpc>
              <a:spcBef>
                <a:spcPts val="0"/>
              </a:spcBef>
              <a:spcAft>
                <a:spcPts val="0"/>
              </a:spcAft>
              <a:buSzPts val="1300"/>
              <a:buNone/>
              <a:defRPr sz="1300"/>
            </a:lvl5pPr>
            <a:lvl6pPr lvl="5" algn="ctr" rtl="0">
              <a:lnSpc>
                <a:spcPct val="100000"/>
              </a:lnSpc>
              <a:spcBef>
                <a:spcPts val="0"/>
              </a:spcBef>
              <a:spcAft>
                <a:spcPts val="0"/>
              </a:spcAft>
              <a:buSzPts val="1300"/>
              <a:buNone/>
              <a:defRPr sz="1300"/>
            </a:lvl6pPr>
            <a:lvl7pPr lvl="6" algn="ctr" rtl="0">
              <a:lnSpc>
                <a:spcPct val="100000"/>
              </a:lnSpc>
              <a:spcBef>
                <a:spcPts val="0"/>
              </a:spcBef>
              <a:spcAft>
                <a:spcPts val="0"/>
              </a:spcAft>
              <a:buSzPts val="1300"/>
              <a:buNone/>
              <a:defRPr sz="1300"/>
            </a:lvl7pPr>
            <a:lvl8pPr lvl="7" algn="ctr" rtl="0">
              <a:lnSpc>
                <a:spcPct val="100000"/>
              </a:lnSpc>
              <a:spcBef>
                <a:spcPts val="0"/>
              </a:spcBef>
              <a:spcAft>
                <a:spcPts val="0"/>
              </a:spcAft>
              <a:buSzPts val="1300"/>
              <a:buNone/>
              <a:defRPr sz="1300"/>
            </a:lvl8pPr>
            <a:lvl9pPr lvl="8" algn="ctr" rtl="0">
              <a:lnSpc>
                <a:spcPct val="100000"/>
              </a:lnSpc>
              <a:spcBef>
                <a:spcPts val="0"/>
              </a:spcBef>
              <a:spcAft>
                <a:spcPts val="0"/>
              </a:spcAft>
              <a:buSzPts val="1300"/>
              <a:buNone/>
              <a:defRPr sz="13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39">
    <p:spTree>
      <p:nvGrpSpPr>
        <p:cNvPr id="1" name="Shape 142"/>
        <p:cNvGrpSpPr/>
        <p:nvPr/>
      </p:nvGrpSpPr>
      <p:grpSpPr>
        <a:xfrm>
          <a:off x="0" y="0"/>
          <a:ext cx="0" cy="0"/>
          <a:chOff x="0" y="0"/>
          <a:chExt cx="0" cy="0"/>
        </a:xfrm>
      </p:grpSpPr>
      <p:sp>
        <p:nvSpPr>
          <p:cNvPr id="143" name="Google Shape;143;p20"/>
          <p:cNvSpPr txBox="1">
            <a:spLocks noGrp="1"/>
          </p:cNvSpPr>
          <p:nvPr>
            <p:ph type="subTitle" idx="1"/>
          </p:nvPr>
        </p:nvSpPr>
        <p:spPr>
          <a:xfrm>
            <a:off x="1398700" y="2910300"/>
            <a:ext cx="34860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4" name="Google Shape;144;p20"/>
          <p:cNvSpPr txBox="1">
            <a:spLocks noGrp="1"/>
          </p:cNvSpPr>
          <p:nvPr>
            <p:ph type="ctrTitle"/>
          </p:nvPr>
        </p:nvSpPr>
        <p:spPr>
          <a:xfrm flipH="1">
            <a:off x="1372450" y="1886100"/>
            <a:ext cx="34860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4800"/>
              <a:buNone/>
              <a:defRPr sz="5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45" name="Google Shape;145;p20"/>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7">
  <p:cSld name="CUSTOM_25">
    <p:spTree>
      <p:nvGrpSpPr>
        <p:cNvPr id="1" name="Shape 462"/>
        <p:cNvGrpSpPr/>
        <p:nvPr/>
      </p:nvGrpSpPr>
      <p:grpSpPr>
        <a:xfrm>
          <a:off x="0" y="0"/>
          <a:ext cx="0" cy="0"/>
          <a:chOff x="0" y="0"/>
          <a:chExt cx="0" cy="0"/>
        </a:xfrm>
      </p:grpSpPr>
      <p:pic>
        <p:nvPicPr>
          <p:cNvPr id="463" name="Google Shape;463;p50"/>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64" name="Google Shape;464;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5" name="Google Shape;465;p50"/>
          <p:cNvPicPr preferRelativeResize="0"/>
          <p:nvPr/>
        </p:nvPicPr>
        <p:blipFill>
          <a:blip r:embed="rId2">
            <a:alphaModFix/>
          </a:blip>
          <a:stretch>
            <a:fillRect/>
          </a:stretch>
        </p:blipFill>
        <p:spPr>
          <a:xfrm rot="10800000" flipH="1">
            <a:off x="-552472" y="2791087"/>
            <a:ext cx="3136825" cy="2830350"/>
          </a:xfrm>
          <a:prstGeom prst="rect">
            <a:avLst/>
          </a:prstGeom>
          <a:noFill/>
          <a:ln>
            <a:noFill/>
          </a:ln>
        </p:spPr>
      </p:pic>
      <p:pic>
        <p:nvPicPr>
          <p:cNvPr id="466" name="Google Shape;466;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67" name="Google Shape;467;p5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41">
    <p:spTree>
      <p:nvGrpSpPr>
        <p:cNvPr id="1" name="Shape 561"/>
        <p:cNvGrpSpPr/>
        <p:nvPr/>
      </p:nvGrpSpPr>
      <p:grpSpPr>
        <a:xfrm>
          <a:off x="0" y="0"/>
          <a:ext cx="0" cy="0"/>
          <a:chOff x="0" y="0"/>
          <a:chExt cx="0" cy="0"/>
        </a:xfrm>
      </p:grpSpPr>
      <p:pic>
        <p:nvPicPr>
          <p:cNvPr id="562" name="Google Shape;562;p63"/>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63" name="Google Shape;563;p63"/>
          <p:cNvPicPr preferRelativeResize="0"/>
          <p:nvPr/>
        </p:nvPicPr>
        <p:blipFill>
          <a:blip r:embed="rId2">
            <a:alphaModFix/>
          </a:blip>
          <a:stretch>
            <a:fillRect/>
          </a:stretch>
        </p:blipFill>
        <p:spPr>
          <a:xfrm rot="10800000" flipH="1">
            <a:off x="-12" y="-9498"/>
            <a:ext cx="2300675" cy="2075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41_1">
    <p:spTree>
      <p:nvGrpSpPr>
        <p:cNvPr id="1" name="Shape 564"/>
        <p:cNvGrpSpPr/>
        <p:nvPr/>
      </p:nvGrpSpPr>
      <p:grpSpPr>
        <a:xfrm>
          <a:off x="0" y="0"/>
          <a:ext cx="0" cy="0"/>
          <a:chOff x="0" y="0"/>
          <a:chExt cx="0" cy="0"/>
        </a:xfrm>
      </p:grpSpPr>
      <p:pic>
        <p:nvPicPr>
          <p:cNvPr id="565" name="Google Shape;565;p64"/>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66" name="Google Shape;566;p64"/>
          <p:cNvPicPr preferRelativeResize="0"/>
          <p:nvPr/>
        </p:nvPicPr>
        <p:blipFill>
          <a:blip r:embed="rId2">
            <a:alphaModFix/>
          </a:blip>
          <a:stretch>
            <a:fillRect/>
          </a:stretch>
        </p:blipFill>
        <p:spPr>
          <a:xfrm rot="10800000" flipH="1">
            <a:off x="-984228" y="3055367"/>
            <a:ext cx="2300675" cy="2075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4297175" y="2355550"/>
            <a:ext cx="4299000" cy="6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97175" y="131716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subTitle" idx="1"/>
          </p:nvPr>
        </p:nvSpPr>
        <p:spPr>
          <a:xfrm>
            <a:off x="4297175" y="290035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7" name="Google Shape;27;p4"/>
          <p:cNvSpPr txBox="1">
            <a:spLocks noGrp="1"/>
          </p:cNvSpPr>
          <p:nvPr>
            <p:ph type="subTitle" idx="1"/>
          </p:nvPr>
        </p:nvSpPr>
        <p:spPr>
          <a:xfrm>
            <a:off x="1255350" y="1454625"/>
            <a:ext cx="6633300" cy="324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8"/>
          <p:cNvSpPr txBox="1">
            <a:spLocks noGrp="1"/>
          </p:cNvSpPr>
          <p:nvPr>
            <p:ph type="subTitle" idx="1"/>
          </p:nvPr>
        </p:nvSpPr>
        <p:spPr>
          <a:xfrm>
            <a:off x="5427750" y="1819787"/>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2" name="Google Shape;52;p8"/>
          <p:cNvSpPr txBox="1">
            <a:spLocks noGrp="1"/>
          </p:cNvSpPr>
          <p:nvPr>
            <p:ph type="ctrTitle"/>
          </p:nvPr>
        </p:nvSpPr>
        <p:spPr>
          <a:xfrm flipH="1">
            <a:off x="5427750" y="981587"/>
            <a:ext cx="2857500" cy="83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3" name="Google Shape;53;p8"/>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54" name="Google Shape;54;p8"/>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2">
  <p:cSld name="CUSTOM_36">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657228" y="1778585"/>
            <a:ext cx="1959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1"/>
          </p:nvPr>
        </p:nvSpPr>
        <p:spPr>
          <a:xfrm>
            <a:off x="657228" y="2252441"/>
            <a:ext cx="19593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7" name="Google Shape;97;p14"/>
          <p:cNvSpPr txBox="1">
            <a:spLocks noGrp="1"/>
          </p:cNvSpPr>
          <p:nvPr>
            <p:ph type="ctrTitle" idx="2"/>
          </p:nvPr>
        </p:nvSpPr>
        <p:spPr>
          <a:xfrm>
            <a:off x="693636" y="3580934"/>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4"/>
          <p:cNvSpPr txBox="1">
            <a:spLocks noGrp="1"/>
          </p:cNvSpPr>
          <p:nvPr>
            <p:ph type="subTitle" idx="3"/>
          </p:nvPr>
        </p:nvSpPr>
        <p:spPr>
          <a:xfrm>
            <a:off x="693636" y="4036206"/>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9" name="Google Shape;99;p14"/>
          <p:cNvSpPr txBox="1">
            <a:spLocks noGrp="1"/>
          </p:cNvSpPr>
          <p:nvPr>
            <p:ph type="ctrTitle" idx="4"/>
          </p:nvPr>
        </p:nvSpPr>
        <p:spPr>
          <a:xfrm>
            <a:off x="3207532" y="1784778"/>
            <a:ext cx="1799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0" name="Google Shape;100;p14"/>
          <p:cNvSpPr txBox="1">
            <a:spLocks noGrp="1"/>
          </p:cNvSpPr>
          <p:nvPr>
            <p:ph type="subTitle" idx="5"/>
          </p:nvPr>
        </p:nvSpPr>
        <p:spPr>
          <a:xfrm>
            <a:off x="3188332" y="2252437"/>
            <a:ext cx="1838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1" name="Google Shape;101;p14"/>
          <p:cNvSpPr txBox="1">
            <a:spLocks noGrp="1"/>
          </p:cNvSpPr>
          <p:nvPr>
            <p:ph type="ctrTitle" idx="6"/>
          </p:nvPr>
        </p:nvSpPr>
        <p:spPr>
          <a:xfrm>
            <a:off x="3233530" y="3580934"/>
            <a:ext cx="1753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4"/>
          <p:cNvSpPr txBox="1">
            <a:spLocks noGrp="1"/>
          </p:cNvSpPr>
          <p:nvPr>
            <p:ph type="subTitle" idx="7"/>
          </p:nvPr>
        </p:nvSpPr>
        <p:spPr>
          <a:xfrm>
            <a:off x="3157180" y="4036206"/>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4"/>
          <p:cNvSpPr txBox="1">
            <a:spLocks noGrp="1"/>
          </p:cNvSpPr>
          <p:nvPr>
            <p:ph type="ctrTitle" idx="8"/>
          </p:nvPr>
        </p:nvSpPr>
        <p:spPr>
          <a:xfrm>
            <a:off x="579450" y="401450"/>
            <a:ext cx="45930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4" name="Google Shape;104;p14"/>
          <p:cNvSpPr txBox="1">
            <a:spLocks noGrp="1"/>
          </p:cNvSpPr>
          <p:nvPr>
            <p:ph type="title" idx="9" hasCustomPrompt="1"/>
          </p:nvPr>
        </p:nvSpPr>
        <p:spPr>
          <a:xfrm>
            <a:off x="683628" y="1358010"/>
            <a:ext cx="1906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5" name="Google Shape;105;p14"/>
          <p:cNvSpPr txBox="1">
            <a:spLocks noGrp="1"/>
          </p:cNvSpPr>
          <p:nvPr>
            <p:ph type="title" idx="13" hasCustomPrompt="1"/>
          </p:nvPr>
        </p:nvSpPr>
        <p:spPr>
          <a:xfrm>
            <a:off x="693636" y="3141768"/>
            <a:ext cx="1906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6" name="Google Shape;106;p14"/>
          <p:cNvSpPr txBox="1">
            <a:spLocks noGrp="1"/>
          </p:cNvSpPr>
          <p:nvPr>
            <p:ph type="title" idx="14" hasCustomPrompt="1"/>
          </p:nvPr>
        </p:nvSpPr>
        <p:spPr>
          <a:xfrm>
            <a:off x="3180682" y="1370400"/>
            <a:ext cx="1853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14"/>
          <p:cNvSpPr txBox="1">
            <a:spLocks noGrp="1"/>
          </p:cNvSpPr>
          <p:nvPr>
            <p:ph type="title" idx="15" hasCustomPrompt="1"/>
          </p:nvPr>
        </p:nvSpPr>
        <p:spPr>
          <a:xfrm>
            <a:off x="3233530" y="3141774"/>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pic>
        <p:nvPicPr>
          <p:cNvPr id="108" name="Google Shape;108;p14"/>
          <p:cNvPicPr preferRelativeResize="0"/>
          <p:nvPr/>
        </p:nvPicPr>
        <p:blipFill>
          <a:blip r:embed="rId2">
            <a:alphaModFix/>
          </a:blip>
          <a:stretch>
            <a:fillRect/>
          </a:stretch>
        </p:blipFill>
        <p:spPr>
          <a:xfrm rot="10800000">
            <a:off x="5341276" y="2195283"/>
            <a:ext cx="3802725" cy="3431200"/>
          </a:xfrm>
          <a:prstGeom prst="rect">
            <a:avLst/>
          </a:prstGeom>
          <a:noFill/>
          <a:ln>
            <a:noFill/>
          </a:ln>
        </p:spPr>
      </p:pic>
      <p:pic>
        <p:nvPicPr>
          <p:cNvPr id="109" name="Google Shape;109;p14"/>
          <p:cNvPicPr preferRelativeResize="0"/>
          <p:nvPr/>
        </p:nvPicPr>
        <p:blipFill>
          <a:blip r:embed="rId2">
            <a:alphaModFix/>
          </a:blip>
          <a:stretch>
            <a:fillRect/>
          </a:stretch>
        </p:blipFill>
        <p:spPr>
          <a:xfrm flipH="1">
            <a:off x="5341276" y="-482985"/>
            <a:ext cx="3802725" cy="3431200"/>
          </a:xfrm>
          <a:prstGeom prst="rect">
            <a:avLst/>
          </a:prstGeom>
          <a:noFill/>
          <a:ln>
            <a:noFill/>
          </a:ln>
        </p:spPr>
      </p:pic>
      <p:sp>
        <p:nvSpPr>
          <p:cNvPr id="110" name="Google Shape;110;p14"/>
          <p:cNvSpPr/>
          <p:nvPr/>
        </p:nvSpPr>
        <p:spPr>
          <a:xfrm>
            <a:off x="3042082" y="12638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581586" y="30373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579457" y="12638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3045130" y="30373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1">
  <p:cSld name="CUSTOM_8">
    <p:spTree>
      <p:nvGrpSpPr>
        <p:cNvPr id="1" name="Shape 114"/>
        <p:cNvGrpSpPr/>
        <p:nvPr/>
      </p:nvGrpSpPr>
      <p:grpSpPr>
        <a:xfrm>
          <a:off x="0" y="0"/>
          <a:ext cx="0" cy="0"/>
          <a:chOff x="0" y="0"/>
          <a:chExt cx="0" cy="0"/>
        </a:xfrm>
      </p:grpSpPr>
      <p:sp>
        <p:nvSpPr>
          <p:cNvPr id="115" name="Google Shape;115;p15"/>
          <p:cNvSpPr txBox="1">
            <a:spLocks noGrp="1"/>
          </p:cNvSpPr>
          <p:nvPr>
            <p:ph type="subTitle" idx="1"/>
          </p:nvPr>
        </p:nvSpPr>
        <p:spPr>
          <a:xfrm>
            <a:off x="2722955" y="3329200"/>
            <a:ext cx="3698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600"/>
            </a:lvl1pPr>
            <a:lvl2pPr lvl="1" algn="ctr" rtl="0">
              <a:lnSpc>
                <a:spcPct val="100000"/>
              </a:lnSpc>
              <a:spcBef>
                <a:spcPts val="0"/>
              </a:spcBef>
              <a:spcAft>
                <a:spcPts val="0"/>
              </a:spcAft>
              <a:buClr>
                <a:schemeClr val="dk1"/>
              </a:buClr>
              <a:buSzPts val="1400"/>
              <a:buFont typeface="Arial"/>
              <a:buChar char="-"/>
              <a:defRPr sz="1000"/>
            </a:lvl2pPr>
            <a:lvl3pPr lvl="2" algn="ctr" rtl="0">
              <a:lnSpc>
                <a:spcPct val="100000"/>
              </a:lnSpc>
              <a:spcBef>
                <a:spcPts val="0"/>
              </a:spcBef>
              <a:spcAft>
                <a:spcPts val="0"/>
              </a:spcAft>
              <a:buClr>
                <a:schemeClr val="dk1"/>
              </a:buClr>
              <a:buSzPts val="1400"/>
              <a:buFont typeface="Arial"/>
              <a:buChar char="-"/>
              <a:defRPr sz="1000"/>
            </a:lvl3pPr>
            <a:lvl4pPr lvl="3" algn="ctr" rtl="0">
              <a:lnSpc>
                <a:spcPct val="100000"/>
              </a:lnSpc>
              <a:spcBef>
                <a:spcPts val="0"/>
              </a:spcBef>
              <a:spcAft>
                <a:spcPts val="0"/>
              </a:spcAft>
              <a:buClr>
                <a:schemeClr val="dk1"/>
              </a:buClr>
              <a:buSzPts val="1400"/>
              <a:buFont typeface="Arial"/>
              <a:buChar char="-"/>
              <a:defRPr sz="1000"/>
            </a:lvl4pPr>
            <a:lvl5pPr lvl="4" algn="ctr" rtl="0">
              <a:lnSpc>
                <a:spcPct val="100000"/>
              </a:lnSpc>
              <a:spcBef>
                <a:spcPts val="0"/>
              </a:spcBef>
              <a:spcAft>
                <a:spcPts val="0"/>
              </a:spcAft>
              <a:buClr>
                <a:schemeClr val="dk1"/>
              </a:buClr>
              <a:buSzPts val="1400"/>
              <a:buFont typeface="Arial"/>
              <a:buChar char="-"/>
              <a:defRPr sz="1000"/>
            </a:lvl5pPr>
            <a:lvl6pPr lvl="5" algn="ctr" rtl="0">
              <a:lnSpc>
                <a:spcPct val="100000"/>
              </a:lnSpc>
              <a:spcBef>
                <a:spcPts val="0"/>
              </a:spcBef>
              <a:spcAft>
                <a:spcPts val="0"/>
              </a:spcAft>
              <a:buClr>
                <a:schemeClr val="dk1"/>
              </a:buClr>
              <a:buSzPts val="1400"/>
              <a:buFont typeface="Arial"/>
              <a:buChar char="-"/>
              <a:defRPr sz="1000"/>
            </a:lvl6pPr>
            <a:lvl7pPr lvl="6" algn="ctr" rtl="0">
              <a:lnSpc>
                <a:spcPct val="100000"/>
              </a:lnSpc>
              <a:spcBef>
                <a:spcPts val="0"/>
              </a:spcBef>
              <a:spcAft>
                <a:spcPts val="0"/>
              </a:spcAft>
              <a:buClr>
                <a:schemeClr val="dk1"/>
              </a:buClr>
              <a:buSzPts val="1400"/>
              <a:buFont typeface="Arial"/>
              <a:buChar char="-"/>
              <a:defRPr sz="1000"/>
            </a:lvl7pPr>
            <a:lvl8pPr lvl="7" algn="ctr" rtl="0">
              <a:lnSpc>
                <a:spcPct val="100000"/>
              </a:lnSpc>
              <a:spcBef>
                <a:spcPts val="0"/>
              </a:spcBef>
              <a:spcAft>
                <a:spcPts val="0"/>
              </a:spcAft>
              <a:buClr>
                <a:schemeClr val="dk1"/>
              </a:buClr>
              <a:buSzPts val="1400"/>
              <a:buFont typeface="Arial"/>
              <a:buChar char="-"/>
              <a:defRPr sz="1000"/>
            </a:lvl8pPr>
            <a:lvl9pPr lvl="8" algn="ctr" rtl="0">
              <a:lnSpc>
                <a:spcPct val="100000"/>
              </a:lnSpc>
              <a:spcBef>
                <a:spcPts val="0"/>
              </a:spcBef>
              <a:spcAft>
                <a:spcPts val="0"/>
              </a:spcAft>
              <a:buClr>
                <a:schemeClr val="dk1"/>
              </a:buClr>
              <a:buSzPts val="1400"/>
              <a:buFont typeface="Arial"/>
              <a:buChar char="-"/>
              <a:defRPr sz="1000"/>
            </a:lvl9pPr>
          </a:lstStyle>
          <a:p>
            <a:endParaRPr/>
          </a:p>
        </p:txBody>
      </p:sp>
      <p:sp>
        <p:nvSpPr>
          <p:cNvPr id="116" name="Google Shape;116;p15"/>
          <p:cNvSpPr txBox="1">
            <a:spLocks noGrp="1"/>
          </p:cNvSpPr>
          <p:nvPr>
            <p:ph type="ctrTitle"/>
          </p:nvPr>
        </p:nvSpPr>
        <p:spPr>
          <a:xfrm>
            <a:off x="1710150" y="1328125"/>
            <a:ext cx="5723700" cy="1864500"/>
          </a:xfrm>
          <a:prstGeom prst="rect">
            <a:avLst/>
          </a:prstGeom>
        </p:spPr>
        <p:txBody>
          <a:bodyPr spcFirstLastPara="1" wrap="square" lIns="91425" tIns="91425" rIns="91425" bIns="91425" anchor="ctr" anchorCtr="0">
            <a:noAutofit/>
          </a:bodyPr>
          <a:lstStyle>
            <a:lvl1pPr lvl="0" algn="ctr" rtl="0">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117" name="Google Shape;117;p15"/>
          <p:cNvPicPr preferRelativeResize="0"/>
          <p:nvPr/>
        </p:nvPicPr>
        <p:blipFill>
          <a:blip r:embed="rId2">
            <a:alphaModFix/>
          </a:blip>
          <a:stretch>
            <a:fillRect/>
          </a:stretch>
        </p:blipFill>
        <p:spPr>
          <a:xfrm>
            <a:off x="-1079774" y="-405667"/>
            <a:ext cx="3802725" cy="3431200"/>
          </a:xfrm>
          <a:prstGeom prst="rect">
            <a:avLst/>
          </a:prstGeom>
          <a:noFill/>
          <a:ln>
            <a:noFill/>
          </a:ln>
        </p:spPr>
      </p:pic>
      <p:pic>
        <p:nvPicPr>
          <p:cNvPr id="118" name="Google Shape;118;p15"/>
          <p:cNvPicPr preferRelativeResize="0"/>
          <p:nvPr/>
        </p:nvPicPr>
        <p:blipFill>
          <a:blip r:embed="rId2">
            <a:alphaModFix/>
          </a:blip>
          <a:stretch>
            <a:fillRect/>
          </a:stretch>
        </p:blipFill>
        <p:spPr>
          <a:xfrm rot="10800000">
            <a:off x="5988976" y="2112358"/>
            <a:ext cx="3802725" cy="343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2">
  <p:cSld name="CUSTOM_32">
    <p:spTree>
      <p:nvGrpSpPr>
        <p:cNvPr id="1" name="Shape 119"/>
        <p:cNvGrpSpPr/>
        <p:nvPr/>
      </p:nvGrpSpPr>
      <p:grpSpPr>
        <a:xfrm>
          <a:off x="0" y="0"/>
          <a:ext cx="0" cy="0"/>
          <a:chOff x="0" y="0"/>
          <a:chExt cx="0" cy="0"/>
        </a:xfrm>
      </p:grpSpPr>
      <p:sp>
        <p:nvSpPr>
          <p:cNvPr id="120" name="Google Shape;120;p16"/>
          <p:cNvSpPr txBox="1">
            <a:spLocks noGrp="1"/>
          </p:cNvSpPr>
          <p:nvPr>
            <p:ph type="subTitle" idx="1"/>
          </p:nvPr>
        </p:nvSpPr>
        <p:spPr>
          <a:xfrm>
            <a:off x="4511650" y="3131900"/>
            <a:ext cx="37179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Arial"/>
              <a:buChar char="-"/>
              <a:defRPr sz="1600"/>
            </a:lvl1pPr>
            <a:lvl2pPr lvl="1" algn="ctr" rtl="0">
              <a:lnSpc>
                <a:spcPct val="100000"/>
              </a:lnSpc>
              <a:spcBef>
                <a:spcPts val="0"/>
              </a:spcBef>
              <a:spcAft>
                <a:spcPts val="0"/>
              </a:spcAft>
              <a:buClr>
                <a:schemeClr val="dk1"/>
              </a:buClr>
              <a:buSzPts val="1400"/>
              <a:buFont typeface="Arial"/>
              <a:buChar char="-"/>
              <a:defRPr sz="1000"/>
            </a:lvl2pPr>
            <a:lvl3pPr lvl="2" algn="ctr" rtl="0">
              <a:lnSpc>
                <a:spcPct val="100000"/>
              </a:lnSpc>
              <a:spcBef>
                <a:spcPts val="0"/>
              </a:spcBef>
              <a:spcAft>
                <a:spcPts val="0"/>
              </a:spcAft>
              <a:buClr>
                <a:schemeClr val="dk1"/>
              </a:buClr>
              <a:buSzPts val="1400"/>
              <a:buFont typeface="Arial"/>
              <a:buChar char="-"/>
              <a:defRPr sz="1000"/>
            </a:lvl3pPr>
            <a:lvl4pPr lvl="3" algn="ctr" rtl="0">
              <a:lnSpc>
                <a:spcPct val="100000"/>
              </a:lnSpc>
              <a:spcBef>
                <a:spcPts val="0"/>
              </a:spcBef>
              <a:spcAft>
                <a:spcPts val="0"/>
              </a:spcAft>
              <a:buClr>
                <a:schemeClr val="dk1"/>
              </a:buClr>
              <a:buSzPts val="1400"/>
              <a:buFont typeface="Arial"/>
              <a:buChar char="-"/>
              <a:defRPr sz="1000"/>
            </a:lvl4pPr>
            <a:lvl5pPr lvl="4" algn="ctr" rtl="0">
              <a:lnSpc>
                <a:spcPct val="100000"/>
              </a:lnSpc>
              <a:spcBef>
                <a:spcPts val="0"/>
              </a:spcBef>
              <a:spcAft>
                <a:spcPts val="0"/>
              </a:spcAft>
              <a:buClr>
                <a:schemeClr val="dk1"/>
              </a:buClr>
              <a:buSzPts val="1400"/>
              <a:buFont typeface="Arial"/>
              <a:buChar char="-"/>
              <a:defRPr sz="1000"/>
            </a:lvl5pPr>
            <a:lvl6pPr lvl="5" algn="ctr" rtl="0">
              <a:lnSpc>
                <a:spcPct val="100000"/>
              </a:lnSpc>
              <a:spcBef>
                <a:spcPts val="0"/>
              </a:spcBef>
              <a:spcAft>
                <a:spcPts val="0"/>
              </a:spcAft>
              <a:buClr>
                <a:schemeClr val="dk1"/>
              </a:buClr>
              <a:buSzPts val="1400"/>
              <a:buFont typeface="Arial"/>
              <a:buChar char="-"/>
              <a:defRPr sz="1000"/>
            </a:lvl6pPr>
            <a:lvl7pPr lvl="6" algn="ctr" rtl="0">
              <a:lnSpc>
                <a:spcPct val="100000"/>
              </a:lnSpc>
              <a:spcBef>
                <a:spcPts val="0"/>
              </a:spcBef>
              <a:spcAft>
                <a:spcPts val="0"/>
              </a:spcAft>
              <a:buClr>
                <a:schemeClr val="dk1"/>
              </a:buClr>
              <a:buSzPts val="1400"/>
              <a:buFont typeface="Arial"/>
              <a:buChar char="-"/>
              <a:defRPr sz="1000"/>
            </a:lvl7pPr>
            <a:lvl8pPr lvl="7" algn="ctr" rtl="0">
              <a:lnSpc>
                <a:spcPct val="100000"/>
              </a:lnSpc>
              <a:spcBef>
                <a:spcPts val="0"/>
              </a:spcBef>
              <a:spcAft>
                <a:spcPts val="0"/>
              </a:spcAft>
              <a:buClr>
                <a:schemeClr val="dk1"/>
              </a:buClr>
              <a:buSzPts val="1400"/>
              <a:buFont typeface="Arial"/>
              <a:buChar char="-"/>
              <a:defRPr sz="1000"/>
            </a:lvl8pPr>
            <a:lvl9pPr lvl="8" algn="ctr" rtl="0">
              <a:lnSpc>
                <a:spcPct val="100000"/>
              </a:lnSpc>
              <a:spcBef>
                <a:spcPts val="0"/>
              </a:spcBef>
              <a:spcAft>
                <a:spcPts val="0"/>
              </a:spcAft>
              <a:buClr>
                <a:schemeClr val="dk1"/>
              </a:buClr>
              <a:buSzPts val="1400"/>
              <a:buFont typeface="Arial"/>
              <a:buChar char="-"/>
              <a:defRPr sz="1000"/>
            </a:lvl9pPr>
          </a:lstStyle>
          <a:p>
            <a:endParaRPr/>
          </a:p>
        </p:txBody>
      </p:sp>
      <p:sp>
        <p:nvSpPr>
          <p:cNvPr id="121" name="Google Shape;121;p16"/>
          <p:cNvSpPr txBox="1">
            <a:spLocks noGrp="1"/>
          </p:cNvSpPr>
          <p:nvPr>
            <p:ph type="ctrTitle"/>
          </p:nvPr>
        </p:nvSpPr>
        <p:spPr>
          <a:xfrm>
            <a:off x="4511650" y="1054625"/>
            <a:ext cx="3717900" cy="1864500"/>
          </a:xfrm>
          <a:prstGeom prst="rect">
            <a:avLst/>
          </a:prstGeom>
        </p:spPr>
        <p:txBody>
          <a:bodyPr spcFirstLastPara="1" wrap="square" lIns="91425" tIns="91425" rIns="91425" bIns="91425" anchor="ctr" anchorCtr="0">
            <a:noAutofit/>
          </a:bodyPr>
          <a:lstStyle>
            <a:lvl1pPr lvl="0" algn="r" rtl="0">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122" name="Google Shape;122;p16"/>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3" name="Google Shape;123;p16"/>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1">
  <p:cSld name="CUSTOM">
    <p:spTree>
      <p:nvGrpSpPr>
        <p:cNvPr id="1" name="Shape 124"/>
        <p:cNvGrpSpPr/>
        <p:nvPr/>
      </p:nvGrpSpPr>
      <p:grpSpPr>
        <a:xfrm>
          <a:off x="0" y="0"/>
          <a:ext cx="0" cy="0"/>
          <a:chOff x="0" y="0"/>
          <a:chExt cx="0" cy="0"/>
        </a:xfrm>
      </p:grpSpPr>
      <p:pic>
        <p:nvPicPr>
          <p:cNvPr id="125" name="Google Shape;125;p17"/>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6" name="Google Shape;126;p17"/>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pic>
        <p:nvPicPr>
          <p:cNvPr id="127" name="Google Shape;127;p17"/>
          <p:cNvPicPr preferRelativeResize="0"/>
          <p:nvPr/>
        </p:nvPicPr>
        <p:blipFill>
          <a:blip r:embed="rId2">
            <a:alphaModFix/>
          </a:blip>
          <a:stretch>
            <a:fillRect/>
          </a:stretch>
        </p:blipFill>
        <p:spPr>
          <a:xfrm flipH="1">
            <a:off x="5325110" y="-501568"/>
            <a:ext cx="3802725" cy="3431200"/>
          </a:xfrm>
          <a:prstGeom prst="rect">
            <a:avLst/>
          </a:prstGeom>
          <a:noFill/>
          <a:ln>
            <a:noFill/>
          </a:ln>
        </p:spPr>
      </p:pic>
      <p:pic>
        <p:nvPicPr>
          <p:cNvPr id="128" name="Google Shape;128;p17"/>
          <p:cNvPicPr preferRelativeResize="0"/>
          <p:nvPr/>
        </p:nvPicPr>
        <p:blipFill>
          <a:blip r:embed="rId2">
            <a:alphaModFix/>
          </a:blip>
          <a:stretch>
            <a:fillRect/>
          </a:stretch>
        </p:blipFill>
        <p:spPr>
          <a:xfrm rot="10800000">
            <a:off x="5341276" y="2213857"/>
            <a:ext cx="3802725" cy="3431200"/>
          </a:xfrm>
          <a:prstGeom prst="rect">
            <a:avLst/>
          </a:prstGeom>
          <a:noFill/>
          <a:ln>
            <a:noFill/>
          </a:ln>
        </p:spPr>
      </p:pic>
      <p:sp>
        <p:nvSpPr>
          <p:cNvPr id="129" name="Google Shape;129;p17"/>
          <p:cNvSpPr txBox="1">
            <a:spLocks noGrp="1"/>
          </p:cNvSpPr>
          <p:nvPr>
            <p:ph type="ctrTitle"/>
          </p:nvPr>
        </p:nvSpPr>
        <p:spPr>
          <a:xfrm>
            <a:off x="2422500" y="2348625"/>
            <a:ext cx="4299000" cy="66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0" name="Google Shape;130;p17"/>
          <p:cNvSpPr txBox="1">
            <a:spLocks noGrp="1"/>
          </p:cNvSpPr>
          <p:nvPr>
            <p:ph type="title" idx="2" hasCustomPrompt="1"/>
          </p:nvPr>
        </p:nvSpPr>
        <p:spPr>
          <a:xfrm>
            <a:off x="2422500" y="129600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17"/>
          <p:cNvSpPr txBox="1">
            <a:spLocks noGrp="1"/>
          </p:cNvSpPr>
          <p:nvPr>
            <p:ph type="subTitle" idx="1"/>
          </p:nvPr>
        </p:nvSpPr>
        <p:spPr>
          <a:xfrm>
            <a:off x="2422500" y="289342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a:buChar char="●"/>
              <a:defRPr sz="1800">
                <a:solidFill>
                  <a:schemeClr val="lt1"/>
                </a:solidFill>
                <a:latin typeface="Roboto Condensed"/>
                <a:ea typeface="Roboto Condensed"/>
                <a:cs typeface="Roboto Condensed"/>
                <a:sym typeface="Roboto Condensed"/>
              </a:defRPr>
            </a:lvl1pPr>
            <a:lvl2pPr marL="914400" lvl="1"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2pPr>
            <a:lvl3pPr marL="1371600" lvl="2"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3pPr>
            <a:lvl4pPr marL="1828800" lvl="3"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4pPr>
            <a:lvl5pPr marL="2286000" lvl="4"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5pPr>
            <a:lvl6pPr marL="2743200" lvl="5"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6pPr>
            <a:lvl7pPr marL="3200400" lvl="6"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7pPr>
            <a:lvl8pPr marL="3657600" lvl="7"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8pPr>
            <a:lvl9pPr marL="4114800" lvl="8" indent="-317500">
              <a:lnSpc>
                <a:spcPct val="115000"/>
              </a:lnSpc>
              <a:spcBef>
                <a:spcPts val="1600"/>
              </a:spcBef>
              <a:spcAft>
                <a:spcPts val="160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 id="2147483660" r:id="rId6"/>
    <p:sldLayoutId id="2147483661" r:id="rId7"/>
    <p:sldLayoutId id="2147483662" r:id="rId8"/>
    <p:sldLayoutId id="2147483663" r:id="rId9"/>
    <p:sldLayoutId id="2147483665" r:id="rId10"/>
    <p:sldLayoutId id="2147483666" r:id="rId11"/>
    <p:sldLayoutId id="2147483696" r:id="rId12"/>
    <p:sldLayoutId id="2147483709" r:id="rId13"/>
    <p:sldLayoutId id="214748371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3schools.com/"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4"/>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p>
            <a:r>
              <a:rPr lang="vi-VN" b="1" dirty="0"/>
              <a:t>Đề tài 100: </a:t>
            </a:r>
            <a:r>
              <a:rPr lang="vi-VN" dirty="0"/>
              <a:t>Xây dựng ứng dụng web bán đồ ăn nhanh Anh Đức Food</a:t>
            </a:r>
            <a:br>
              <a:rPr lang="en-US" dirty="0"/>
            </a:br>
            <a:r>
              <a:rPr lang="vi-VN" b="1" dirty="0"/>
              <a:t>                                                                                </a:t>
            </a:r>
            <a:endParaRPr lang="en-US" dirty="0"/>
          </a:p>
        </p:txBody>
      </p:sp>
      <p:sp>
        <p:nvSpPr>
          <p:cNvPr id="766" name="Google Shape;766;p94"/>
          <p:cNvSpPr txBox="1">
            <a:spLocks noGrp="1"/>
          </p:cNvSpPr>
          <p:nvPr>
            <p:ph type="subTitle" idx="1"/>
          </p:nvPr>
        </p:nvSpPr>
        <p:spPr>
          <a:xfrm>
            <a:off x="-941695" y="1015707"/>
            <a:ext cx="8229600" cy="417900"/>
          </a:xfrm>
          <a:prstGeom prst="rect">
            <a:avLst/>
          </a:prstGeom>
        </p:spPr>
        <p:txBody>
          <a:bodyPr spcFirstLastPara="1" wrap="square" lIns="91425" tIns="91425" rIns="91425" bIns="91425" anchor="t" anchorCtr="0">
            <a:noAutofit/>
          </a:bodyPr>
          <a:lstStyle/>
          <a:p>
            <a:r>
              <a:rPr lang="en-US" b="1" dirty="0"/>
              <a:t>HỌC PHẦN:</a:t>
            </a:r>
            <a:r>
              <a:rPr lang="en-US" dirty="0"/>
              <a:t> </a:t>
            </a:r>
            <a:r>
              <a:rPr lang="vi-VN" dirty="0"/>
              <a:t>CÔNG NGHỆ JAVA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1000"/>
                                        <p:tgtEl>
                                          <p:spTgt spid="765"/>
                                        </p:tgtEl>
                                      </p:cBhvr>
                                    </p:animEffect>
                                  </p:childTnLst>
                                </p:cTn>
                              </p:par>
                              <p:par>
                                <p:cTn id="8" presetID="2" presetClass="entr" presetSubtype="4" fill="hold" nodeType="withEffect">
                                  <p:stCondLst>
                                    <p:cond delay="0"/>
                                  </p:stCondLst>
                                  <p:childTnLst>
                                    <p:set>
                                      <p:cBhvr>
                                        <p:cTn id="9" dur="1" fill="hold">
                                          <p:stCondLst>
                                            <p:cond delay="0"/>
                                          </p:stCondLst>
                                        </p:cTn>
                                        <p:tgtEl>
                                          <p:spTgt spid="766"/>
                                        </p:tgtEl>
                                        <p:attrNameLst>
                                          <p:attrName>style.visibility</p:attrName>
                                        </p:attrNameLst>
                                      </p:cBhvr>
                                      <p:to>
                                        <p:strVal val="visible"/>
                                      </p:to>
                                    </p:set>
                                    <p:anim calcmode="lin" valueType="num">
                                      <p:cBhvr additive="base">
                                        <p:cTn id="10" dur="1000"/>
                                        <p:tgtEl>
                                          <p:spTgt spid="7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4" name="Rectangle 3"/>
          <p:cNvSpPr/>
          <p:nvPr/>
        </p:nvSpPr>
        <p:spPr>
          <a:xfrm>
            <a:off x="-8753094" y="49479"/>
            <a:ext cx="4572000" cy="557076"/>
          </a:xfrm>
          <a:prstGeom prst="rect">
            <a:avLst/>
          </a:prstGeom>
        </p:spPr>
        <p:txBody>
          <a:bodyPr>
            <a:spAutoFit/>
          </a:bodyPr>
          <a:lstStyle/>
          <a:p>
            <a:pPr>
              <a:lnSpc>
                <a:spcPct val="130000"/>
              </a:lnSpc>
              <a:spcBef>
                <a:spcPts val="200"/>
              </a:spcBef>
            </a:pPr>
            <a:r>
              <a:rPr lang="vi-VN"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Mô hình Lớp</a:t>
            </a:r>
            <a:endParaRPr lang="en-US"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vi-VN" sz="1200" dirty="0">
                <a:solidFill>
                  <a:schemeClr val="bg1"/>
                </a:solidFill>
                <a:latin typeface="Times New Roman" panose="02020603050405020304" pitchFamily="18" charset="0"/>
                <a:ea typeface="Times New Roman" panose="02020603050405020304" pitchFamily="18" charset="0"/>
              </a:rPr>
              <a:t> </a:t>
            </a:r>
            <a:endParaRPr lang="en-US" sz="1200" dirty="0">
              <a:solidFill>
                <a:schemeClr val="bg1"/>
              </a:solidFill>
              <a:effectLst/>
              <a:latin typeface="Times New Roman" panose="02020603050405020304" pitchFamily="18" charset="0"/>
              <a:ea typeface="Times New Roman" panose="02020603050405020304" pitchFamily="18" charset="0"/>
            </a:endParaRPr>
          </a:p>
        </p:txBody>
      </p:sp>
      <p:sp>
        <p:nvSpPr>
          <p:cNvPr id="5" name="Rectangle 4"/>
          <p:cNvSpPr/>
          <p:nvPr/>
        </p:nvSpPr>
        <p:spPr>
          <a:xfrm>
            <a:off x="-5418492" y="4835723"/>
            <a:ext cx="2089033" cy="307777"/>
          </a:xfrm>
          <a:prstGeom prst="rect">
            <a:avLst/>
          </a:prstGeom>
        </p:spPr>
        <p:txBody>
          <a:bodyPr wrap="none">
            <a:spAutoFit/>
          </a:bodyPr>
          <a:lstStyle/>
          <a:p>
            <a:r>
              <a:rPr lang="vi-VN" dirty="0">
                <a:solidFill>
                  <a:schemeClr val="bg1"/>
                </a:solidFill>
                <a:latin typeface="Times New Roman" panose="02020603050405020304" pitchFamily="18" charset="0"/>
                <a:ea typeface="Times New Roman" panose="02020603050405020304" pitchFamily="18" charset="0"/>
              </a:rPr>
              <a:t> Mô Hình Lớp Tổng Quát</a:t>
            </a:r>
            <a:endParaRPr lang="en-US" dirty="0">
              <a:solidFill>
                <a:schemeClr val="bg1"/>
              </a:solidFill>
            </a:endParaRPr>
          </a:p>
        </p:txBody>
      </p:sp>
      <p:sp>
        <p:nvSpPr>
          <p:cNvPr id="2" name="Rectangle 2">
            <a:extLst>
              <a:ext uri="{FF2B5EF4-FFF2-40B4-BE49-F238E27FC236}">
                <a16:creationId xmlns:a16="http://schemas.microsoft.com/office/drawing/2014/main" id="{B47B70A4-D8E5-F78E-53F3-51D09D4FDC93}"/>
              </a:ext>
            </a:extLst>
          </p:cNvPr>
          <p:cNvSpPr>
            <a:spLocks noChangeArrowheads="1"/>
          </p:cNvSpPr>
          <p:nvPr/>
        </p:nvSpPr>
        <p:spPr bwMode="auto">
          <a:xfrm>
            <a:off x="259307" y="1080"/>
            <a:ext cx="125769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954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8954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8954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8954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8954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8954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8954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8954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8954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895475" algn="l"/>
              </a:tabLst>
            </a:pPr>
            <a:r>
              <a:rPr kumimoji="0" lang="vi-VN"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Giao diện đăng nhập</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89547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67FB93F8-252C-4A8F-A5F5-321849C21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308" y="506679"/>
            <a:ext cx="8175008" cy="42957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91F6126-CC78-14A6-4C54-2B9907E458F8}"/>
              </a:ext>
            </a:extLst>
          </p:cNvPr>
          <p:cNvSpPr>
            <a:spLocks noChangeArrowheads="1"/>
          </p:cNvSpPr>
          <p:nvPr/>
        </p:nvSpPr>
        <p:spPr bwMode="auto">
          <a:xfrm>
            <a:off x="259307" y="4802454"/>
            <a:ext cx="1257693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66667E-6 -2.46914E-7 L 0.26337 0.04012 C 0.31875 0.04907 0.40121 0.05401 0.48715 0.05401 C 0.58541 0.05401 0.66389 0.04907 0.7191 0.04012 L 0.98246 -2.46914E-7 " pathEditMode="relative" rAng="0" ptsTypes="AAAAA">
                                      <p:cBhvr>
                                        <p:cTn id="6" dur="2000" fill="hold"/>
                                        <p:tgtEl>
                                          <p:spTgt spid="4"/>
                                        </p:tgtEl>
                                        <p:attrNameLst>
                                          <p:attrName>ppt_x</p:attrName>
                                          <p:attrName>ppt_y</p:attrName>
                                        </p:attrNameLst>
                                      </p:cBhvr>
                                      <p:rCtr x="49132" y="2685"/>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grpId="0" nodeType="clickEffect">
                                  <p:stCondLst>
                                    <p:cond delay="0"/>
                                  </p:stCondLst>
                                  <p:childTnLst>
                                    <p:animMotion origin="layout" path="M -1.38889E-6 -1.7284E-6 L 0.25278 0.04013 C 0.3059 0.04908 0.38507 0.05401 0.46736 0.05401 C 0.56146 0.05401 0.63646 0.04908 0.68958 0.04013 L 0.94236 -1.7284E-6 " pathEditMode="relative" rAng="0" ptsTypes="AAAAA">
                                      <p:cBhvr>
                                        <p:cTn id="10" dur="2000" fill="hold"/>
                                        <p:tgtEl>
                                          <p:spTgt spid="5"/>
                                        </p:tgtEl>
                                        <p:attrNameLst>
                                          <p:attrName>ppt_x</p:attrName>
                                          <p:attrName>ppt_y</p:attrName>
                                        </p:attrNameLst>
                                      </p:cBhvr>
                                      <p:rCtr x="47118"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70A22EF-1B4C-37D5-6150-60951049803F}"/>
              </a:ext>
            </a:extLst>
          </p:cNvPr>
          <p:cNvSpPr>
            <a:spLocks noChangeArrowheads="1"/>
          </p:cNvSpPr>
          <p:nvPr/>
        </p:nvSpPr>
        <p:spPr bwMode="auto">
          <a:xfrm>
            <a:off x="0" y="-48399"/>
            <a:ext cx="143821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Giao diện Website</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BD76EF1F-B39E-F27C-7D41-FE8E35663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4" y="457200"/>
            <a:ext cx="898705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03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B02C48D-1CB2-64AE-604E-A6EC8846B206}"/>
              </a:ext>
            </a:extLst>
          </p:cNvPr>
          <p:cNvSpPr>
            <a:spLocks noChangeArrowheads="1"/>
          </p:cNvSpPr>
          <p:nvPr/>
        </p:nvSpPr>
        <p:spPr bwMode="auto">
          <a:xfrm>
            <a:off x="51179" y="0"/>
            <a:ext cx="1328060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160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2160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2160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2160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2160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2160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2160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2160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216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16025" algn="l"/>
              </a:tabLst>
            </a:pPr>
            <a:r>
              <a:rPr kumimoji="0" lang="vi-VN"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Giao diện Sản Phẩm</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16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3" name="Picture 1">
            <a:extLst>
              <a:ext uri="{FF2B5EF4-FFF2-40B4-BE49-F238E27FC236}">
                <a16:creationId xmlns:a16="http://schemas.microsoft.com/office/drawing/2014/main" id="{DF48A3E6-8DB5-A598-6F85-D93E934A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19" y="505599"/>
            <a:ext cx="8618561" cy="45624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E1AEA2BA-5E1B-D28F-D13D-BB55720AF07B}"/>
              </a:ext>
            </a:extLst>
          </p:cNvPr>
          <p:cNvSpPr>
            <a:spLocks noChangeArrowheads="1"/>
          </p:cNvSpPr>
          <p:nvPr/>
        </p:nvSpPr>
        <p:spPr bwMode="auto">
          <a:xfrm>
            <a:off x="262719" y="5068074"/>
            <a:ext cx="1328060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31531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1BE1A6E-8EC1-2696-355B-5BD45DFEF4F6}"/>
              </a:ext>
            </a:extLst>
          </p:cNvPr>
          <p:cNvSpPr>
            <a:spLocks noChangeArrowheads="1"/>
          </p:cNvSpPr>
          <p:nvPr/>
        </p:nvSpPr>
        <p:spPr bwMode="auto">
          <a:xfrm>
            <a:off x="0" y="-48399"/>
            <a:ext cx="14702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160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2160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2160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2160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2160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2160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2160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2160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216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16025" algn="l"/>
              </a:tabLst>
            </a:pPr>
            <a:r>
              <a:rPr kumimoji="0" lang="vi-VN"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Giao diện giỏ hàng</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16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7" name="Picture 1">
            <a:extLst>
              <a:ext uri="{FF2B5EF4-FFF2-40B4-BE49-F238E27FC236}">
                <a16:creationId xmlns:a16="http://schemas.microsoft.com/office/drawing/2014/main" id="{64286AB3-748A-243A-0133-36C295726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49" y="457200"/>
            <a:ext cx="8830101" cy="4657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17FEB6C0-9090-A450-BF24-297A0F8C7D73}"/>
              </a:ext>
            </a:extLst>
          </p:cNvPr>
          <p:cNvSpPr>
            <a:spLocks noChangeArrowheads="1"/>
          </p:cNvSpPr>
          <p:nvPr/>
        </p:nvSpPr>
        <p:spPr bwMode="auto">
          <a:xfrm>
            <a:off x="0" y="5114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87916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38ED326-66B9-6B1E-25AF-8A1940C7E8DA}"/>
              </a:ext>
            </a:extLst>
          </p:cNvPr>
          <p:cNvSpPr>
            <a:spLocks noChangeArrowheads="1"/>
          </p:cNvSpPr>
          <p:nvPr/>
        </p:nvSpPr>
        <p:spPr bwMode="auto">
          <a:xfrm>
            <a:off x="0" y="90100"/>
            <a:ext cx="13773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160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2160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2160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2160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2160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2160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2160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2160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216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16025" algn="l"/>
              </a:tabLst>
            </a:pPr>
            <a:r>
              <a:rPr kumimoji="0" lang="vi-VN"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Giao diện quản lý</a:t>
            </a: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121" name="Picture 1">
            <a:extLst>
              <a:ext uri="{FF2B5EF4-FFF2-40B4-BE49-F238E27FC236}">
                <a16:creationId xmlns:a16="http://schemas.microsoft.com/office/drawing/2014/main" id="{474333C0-38F8-8464-D3BD-91A5186D7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6" y="457200"/>
            <a:ext cx="8591267"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404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B37E3F0-793C-01C2-7CF4-D14B5399FEDC}"/>
              </a:ext>
            </a:extLst>
          </p:cNvPr>
          <p:cNvSpPr>
            <a:spLocks noChangeArrowheads="1"/>
          </p:cNvSpPr>
          <p:nvPr/>
        </p:nvSpPr>
        <p:spPr bwMode="auto">
          <a:xfrm>
            <a:off x="0" y="0"/>
            <a:ext cx="1328032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160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2160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2160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2160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2160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2160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2160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2160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216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16025" algn="l"/>
              </a:tabLst>
            </a:pPr>
            <a:r>
              <a:rPr kumimoji="0" lang="vi-VN"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Giao diện thống kê chi tiết</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16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5" name="Picture 1">
            <a:extLst>
              <a:ext uri="{FF2B5EF4-FFF2-40B4-BE49-F238E27FC236}">
                <a16:creationId xmlns:a16="http://schemas.microsoft.com/office/drawing/2014/main" id="{492ABFE9-FE22-3317-B01A-1E038D329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73" y="457200"/>
            <a:ext cx="8632209" cy="45624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922350B-8F26-6E66-73B1-925C379E09FA}"/>
              </a:ext>
            </a:extLst>
          </p:cNvPr>
          <p:cNvSpPr>
            <a:spLocks noChangeArrowheads="1"/>
          </p:cNvSpPr>
          <p:nvPr/>
        </p:nvSpPr>
        <p:spPr bwMode="auto">
          <a:xfrm>
            <a:off x="307074" y="5019675"/>
            <a:ext cx="132803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393260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2DCB482-A3A1-ECD1-FF07-B99C011C9907}"/>
              </a:ext>
            </a:extLst>
          </p:cNvPr>
          <p:cNvSpPr>
            <a:spLocks noChangeArrowheads="1"/>
          </p:cNvSpPr>
          <p:nvPr/>
        </p:nvSpPr>
        <p:spPr bwMode="auto">
          <a:xfrm>
            <a:off x="0" y="-48399"/>
            <a:ext cx="21964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160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2160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2160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2160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2160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2160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2160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2160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216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16025" algn="l"/>
              </a:tabLst>
            </a:pPr>
            <a:r>
              <a:rPr kumimoji="0" lang="vi-VN"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Giao diện thống kê doanh thu</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16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69" name="Picture 1">
            <a:extLst>
              <a:ext uri="{FF2B5EF4-FFF2-40B4-BE49-F238E27FC236}">
                <a16:creationId xmlns:a16="http://schemas.microsoft.com/office/drawing/2014/main" id="{6D23D952-62BF-6740-A921-2C63F0DE3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83" y="457200"/>
            <a:ext cx="8639033" cy="4581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F6D06C3E-CAFE-FAB7-AC2D-C912A1F42428}"/>
              </a:ext>
            </a:extLst>
          </p:cNvPr>
          <p:cNvSpPr>
            <a:spLocks noChangeArrowheads="1"/>
          </p:cNvSpPr>
          <p:nvPr/>
        </p:nvSpPr>
        <p:spPr bwMode="auto">
          <a:xfrm>
            <a:off x="0" y="5038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40835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C815263-0CF4-49A0-F143-45AD3C6D60ED}"/>
              </a:ext>
            </a:extLst>
          </p:cNvPr>
          <p:cNvSpPr>
            <a:spLocks noChangeArrowheads="1"/>
          </p:cNvSpPr>
          <p:nvPr/>
        </p:nvSpPr>
        <p:spPr bwMode="auto">
          <a:xfrm>
            <a:off x="0" y="-48399"/>
            <a:ext cx="293702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160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2160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2160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2160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2160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2160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2160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2160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216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16025" algn="l"/>
              </a:tabLst>
            </a:pPr>
            <a:r>
              <a:rPr kumimoji="0" lang="vi-VN"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Giao diện hồ sơ người dùng và quản lý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16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3" name="Picture 1">
            <a:extLst>
              <a:ext uri="{FF2B5EF4-FFF2-40B4-BE49-F238E27FC236}">
                <a16:creationId xmlns:a16="http://schemas.microsoft.com/office/drawing/2014/main" id="{D2ED9E61-31FC-B9CC-55A9-543FA271C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47" y="457200"/>
            <a:ext cx="8359254" cy="4552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877215E-AAF1-7A67-1E33-AA4CC39CC37D}"/>
              </a:ext>
            </a:extLst>
          </p:cNvPr>
          <p:cNvSpPr>
            <a:spLocks noChangeArrowheads="1"/>
          </p:cNvSpPr>
          <p:nvPr/>
        </p:nvSpPr>
        <p:spPr bwMode="auto">
          <a:xfrm>
            <a:off x="0" y="5010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70669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6" name="Rectangle 5">
            <a:extLst>
              <a:ext uri="{FF2B5EF4-FFF2-40B4-BE49-F238E27FC236}">
                <a16:creationId xmlns:a16="http://schemas.microsoft.com/office/drawing/2014/main" id="{5678E111-1B84-CC8A-A718-1B5A0D95A793}"/>
              </a:ext>
            </a:extLst>
          </p:cNvPr>
          <p:cNvSpPr/>
          <p:nvPr/>
        </p:nvSpPr>
        <p:spPr>
          <a:xfrm>
            <a:off x="5533680" y="1716326"/>
            <a:ext cx="1853400" cy="1802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Google Shape;796;p97"/>
          <p:cNvSpPr txBox="1">
            <a:spLocks noGrp="1"/>
          </p:cNvSpPr>
          <p:nvPr>
            <p:ph type="ctrTitle"/>
          </p:nvPr>
        </p:nvSpPr>
        <p:spPr>
          <a:xfrm>
            <a:off x="657228" y="1778585"/>
            <a:ext cx="1959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vi-VN" dirty="0"/>
              <a:t>TRƯƠNG VĂN TUẤN</a:t>
            </a:r>
            <a:endParaRPr dirty="0"/>
          </a:p>
        </p:txBody>
      </p:sp>
      <p:sp>
        <p:nvSpPr>
          <p:cNvPr id="798" name="Google Shape;798;p97"/>
          <p:cNvSpPr txBox="1">
            <a:spLocks noGrp="1"/>
          </p:cNvSpPr>
          <p:nvPr>
            <p:ph type="ctrTitle" idx="2"/>
          </p:nvPr>
        </p:nvSpPr>
        <p:spPr>
          <a:xfrm>
            <a:off x="693636" y="3580934"/>
            <a:ext cx="1906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vi-VN" dirty="0"/>
              <a:t>LỢI PHÚ KHOA</a:t>
            </a:r>
            <a:endParaRPr dirty="0"/>
          </a:p>
        </p:txBody>
      </p:sp>
      <p:sp>
        <p:nvSpPr>
          <p:cNvPr id="800" name="Google Shape;800;p97"/>
          <p:cNvSpPr txBox="1">
            <a:spLocks noGrp="1"/>
          </p:cNvSpPr>
          <p:nvPr>
            <p:ph type="ctrTitle" idx="4"/>
          </p:nvPr>
        </p:nvSpPr>
        <p:spPr>
          <a:xfrm>
            <a:off x="3234382" y="3609679"/>
            <a:ext cx="1799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vi-VN" dirty="0"/>
              <a:t>NGUYỄN DUY CÔNG</a:t>
            </a:r>
            <a:endParaRPr dirty="0"/>
          </a:p>
        </p:txBody>
      </p:sp>
      <p:sp>
        <p:nvSpPr>
          <p:cNvPr id="804" name="Google Shape;804;p97"/>
          <p:cNvSpPr txBox="1">
            <a:spLocks noGrp="1"/>
          </p:cNvSpPr>
          <p:nvPr>
            <p:ph type="ctrTitle" idx="8"/>
          </p:nvPr>
        </p:nvSpPr>
        <p:spPr>
          <a:xfrm>
            <a:off x="579450" y="401450"/>
            <a:ext cx="45930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dirty="0"/>
              <a:t>Thành viên nhóm 3</a:t>
            </a:r>
            <a:endParaRPr dirty="0"/>
          </a:p>
        </p:txBody>
      </p:sp>
      <p:sp>
        <p:nvSpPr>
          <p:cNvPr id="805" name="Google Shape;805;p97"/>
          <p:cNvSpPr txBox="1">
            <a:spLocks noGrp="1"/>
          </p:cNvSpPr>
          <p:nvPr>
            <p:ph type="title" idx="9"/>
          </p:nvPr>
        </p:nvSpPr>
        <p:spPr>
          <a:xfrm>
            <a:off x="683628" y="1358010"/>
            <a:ext cx="1906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01</a:t>
            </a:r>
            <a:endParaRPr/>
          </a:p>
        </p:txBody>
      </p:sp>
      <p:sp>
        <p:nvSpPr>
          <p:cNvPr id="806" name="Google Shape;806;p97"/>
          <p:cNvSpPr txBox="1">
            <a:spLocks noGrp="1"/>
          </p:cNvSpPr>
          <p:nvPr>
            <p:ph type="title" idx="13"/>
          </p:nvPr>
        </p:nvSpPr>
        <p:spPr>
          <a:xfrm>
            <a:off x="693636" y="3141768"/>
            <a:ext cx="1906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07" name="Google Shape;807;p97"/>
          <p:cNvSpPr txBox="1">
            <a:spLocks noGrp="1"/>
          </p:cNvSpPr>
          <p:nvPr>
            <p:ph type="title" idx="14"/>
          </p:nvPr>
        </p:nvSpPr>
        <p:spPr>
          <a:xfrm>
            <a:off x="3207532" y="3195301"/>
            <a:ext cx="1853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04</a:t>
            </a:r>
            <a:endParaRPr dirty="0"/>
          </a:p>
        </p:txBody>
      </p:sp>
      <p:sp>
        <p:nvSpPr>
          <p:cNvPr id="2" name="Google Shape;800;p97">
            <a:extLst>
              <a:ext uri="{FF2B5EF4-FFF2-40B4-BE49-F238E27FC236}">
                <a16:creationId xmlns:a16="http://schemas.microsoft.com/office/drawing/2014/main" id="{44469894-FD70-97AB-010A-B4E92DAE5023}"/>
              </a:ext>
            </a:extLst>
          </p:cNvPr>
          <p:cNvSpPr txBox="1">
            <a:spLocks/>
          </p:cNvSpPr>
          <p:nvPr/>
        </p:nvSpPr>
        <p:spPr>
          <a:xfrm>
            <a:off x="3046484" y="1778585"/>
            <a:ext cx="1799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6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buClr>
                <a:schemeClr val="dk1"/>
              </a:buClr>
              <a:buSzPts val="1100"/>
              <a:buFont typeface="Arial"/>
              <a:buNone/>
            </a:pPr>
            <a:r>
              <a:rPr lang="vi-VN" dirty="0"/>
              <a:t>NGUYỄN VĂN HIỆP</a:t>
            </a:r>
          </a:p>
        </p:txBody>
      </p:sp>
      <p:sp>
        <p:nvSpPr>
          <p:cNvPr id="3" name="Google Shape;807;p97">
            <a:extLst>
              <a:ext uri="{FF2B5EF4-FFF2-40B4-BE49-F238E27FC236}">
                <a16:creationId xmlns:a16="http://schemas.microsoft.com/office/drawing/2014/main" id="{52669F6A-2C94-5DE6-05EF-53079D3F161B}"/>
              </a:ext>
            </a:extLst>
          </p:cNvPr>
          <p:cNvSpPr txBox="1">
            <a:spLocks/>
          </p:cNvSpPr>
          <p:nvPr/>
        </p:nvSpPr>
        <p:spPr>
          <a:xfrm>
            <a:off x="3072884" y="1347650"/>
            <a:ext cx="1853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Squada One"/>
              <a:buNone/>
              <a:defRPr sz="48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 dirty="0"/>
              <a:t>02</a:t>
            </a:r>
          </a:p>
        </p:txBody>
      </p:sp>
      <p:sp>
        <p:nvSpPr>
          <p:cNvPr id="4" name="Google Shape;800;p97">
            <a:extLst>
              <a:ext uri="{FF2B5EF4-FFF2-40B4-BE49-F238E27FC236}">
                <a16:creationId xmlns:a16="http://schemas.microsoft.com/office/drawing/2014/main" id="{10F921D5-0495-2437-CAC1-422E32BEE003}"/>
              </a:ext>
            </a:extLst>
          </p:cNvPr>
          <p:cNvSpPr txBox="1">
            <a:spLocks/>
          </p:cNvSpPr>
          <p:nvPr/>
        </p:nvSpPr>
        <p:spPr>
          <a:xfrm>
            <a:off x="5533680" y="2458250"/>
            <a:ext cx="1799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6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buClr>
                <a:schemeClr val="dk1"/>
              </a:buClr>
              <a:buSzPts val="1100"/>
              <a:buFont typeface="Arial"/>
              <a:buNone/>
            </a:pPr>
            <a:r>
              <a:rPr lang="vi-VN" dirty="0"/>
              <a:t>NGUYỄN HOÀNG NAM</a:t>
            </a:r>
          </a:p>
        </p:txBody>
      </p:sp>
      <p:sp>
        <p:nvSpPr>
          <p:cNvPr id="5" name="Google Shape;807;p97">
            <a:extLst>
              <a:ext uri="{FF2B5EF4-FFF2-40B4-BE49-F238E27FC236}">
                <a16:creationId xmlns:a16="http://schemas.microsoft.com/office/drawing/2014/main" id="{B53DC2D5-83F2-E7CA-97D4-3D0783C90FF6}"/>
              </a:ext>
            </a:extLst>
          </p:cNvPr>
          <p:cNvSpPr txBox="1">
            <a:spLocks/>
          </p:cNvSpPr>
          <p:nvPr/>
        </p:nvSpPr>
        <p:spPr>
          <a:xfrm>
            <a:off x="5533680" y="1975625"/>
            <a:ext cx="1853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Squada One"/>
              <a:buNone/>
              <a:defRPr sz="48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vi-VN" dirty="0"/>
              <a:t>05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4"/>
                                        </p:tgtEl>
                                        <p:attrNameLst>
                                          <p:attrName>style.visibility</p:attrName>
                                        </p:attrNameLst>
                                      </p:cBhvr>
                                      <p:to>
                                        <p:strVal val="visible"/>
                                      </p:to>
                                    </p:set>
                                    <p:anim calcmode="lin" valueType="num">
                                      <p:cBhvr additive="base">
                                        <p:cTn id="7" dur="1000"/>
                                        <p:tgtEl>
                                          <p:spTgt spid="80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fade">
                                      <p:cBhvr>
                                        <p:cTn id="10" dur="1000"/>
                                        <p:tgtEl>
                                          <p:spTgt spid="796"/>
                                        </p:tgtEl>
                                      </p:cBhvr>
                                    </p:animEffect>
                                  </p:childTnLst>
                                </p:cTn>
                              </p:par>
                              <p:par>
                                <p:cTn id="11" presetID="10" presetClass="entr" presetSubtype="0" fill="hold" nodeType="withEffect">
                                  <p:stCondLst>
                                    <p:cond delay="0"/>
                                  </p:stCondLst>
                                  <p:childTnLst>
                                    <p:set>
                                      <p:cBhvr>
                                        <p:cTn id="12" dur="1" fill="hold">
                                          <p:stCondLst>
                                            <p:cond delay="0"/>
                                          </p:stCondLst>
                                        </p:cTn>
                                        <p:tgtEl>
                                          <p:spTgt spid="805"/>
                                        </p:tgtEl>
                                        <p:attrNameLst>
                                          <p:attrName>style.visibility</p:attrName>
                                        </p:attrNameLst>
                                      </p:cBhvr>
                                      <p:to>
                                        <p:strVal val="visible"/>
                                      </p:to>
                                    </p:set>
                                    <p:animEffect transition="in" filter="fade">
                                      <p:cBhvr>
                                        <p:cTn id="13" dur="1000"/>
                                        <p:tgtEl>
                                          <p:spTgt spid="805"/>
                                        </p:tgtEl>
                                      </p:cBhvr>
                                    </p:animEffect>
                                  </p:childTnLst>
                                </p:cTn>
                              </p:par>
                              <p:par>
                                <p:cTn id="14" presetID="10" presetClass="entr" presetSubtype="0" fill="hold" nodeType="withEffect">
                                  <p:stCondLst>
                                    <p:cond delay="0"/>
                                  </p:stCondLst>
                                  <p:childTnLst>
                                    <p:set>
                                      <p:cBhvr>
                                        <p:cTn id="15" dur="1" fill="hold">
                                          <p:stCondLst>
                                            <p:cond delay="0"/>
                                          </p:stCondLst>
                                        </p:cTn>
                                        <p:tgtEl>
                                          <p:spTgt spid="800"/>
                                        </p:tgtEl>
                                        <p:attrNameLst>
                                          <p:attrName>style.visibility</p:attrName>
                                        </p:attrNameLst>
                                      </p:cBhvr>
                                      <p:to>
                                        <p:strVal val="visible"/>
                                      </p:to>
                                    </p:set>
                                    <p:animEffect transition="in" filter="fade">
                                      <p:cBhvr>
                                        <p:cTn id="16" dur="1000"/>
                                        <p:tgtEl>
                                          <p:spTgt spid="800"/>
                                        </p:tgtEl>
                                      </p:cBhvr>
                                    </p:animEffect>
                                  </p:childTnLst>
                                </p:cTn>
                              </p:par>
                              <p:par>
                                <p:cTn id="17" presetID="10" presetClass="entr" presetSubtype="0" fill="hold" nodeType="withEffect">
                                  <p:stCondLst>
                                    <p:cond delay="0"/>
                                  </p:stCondLst>
                                  <p:childTnLst>
                                    <p:set>
                                      <p:cBhvr>
                                        <p:cTn id="18" dur="1" fill="hold">
                                          <p:stCondLst>
                                            <p:cond delay="0"/>
                                          </p:stCondLst>
                                        </p:cTn>
                                        <p:tgtEl>
                                          <p:spTgt spid="807"/>
                                        </p:tgtEl>
                                        <p:attrNameLst>
                                          <p:attrName>style.visibility</p:attrName>
                                        </p:attrNameLst>
                                      </p:cBhvr>
                                      <p:to>
                                        <p:strVal val="visible"/>
                                      </p:to>
                                    </p:set>
                                    <p:animEffect transition="in" filter="fade">
                                      <p:cBhvr>
                                        <p:cTn id="19" dur="1000"/>
                                        <p:tgtEl>
                                          <p:spTgt spid="807"/>
                                        </p:tgtEl>
                                      </p:cBhvr>
                                    </p:animEffect>
                                  </p:childTnLst>
                                </p:cTn>
                              </p:par>
                              <p:par>
                                <p:cTn id="20" presetID="10" presetClass="entr" presetSubtype="0" fill="hold" nodeType="withEffect">
                                  <p:stCondLst>
                                    <p:cond delay="0"/>
                                  </p:stCondLst>
                                  <p:childTnLst>
                                    <p:set>
                                      <p:cBhvr>
                                        <p:cTn id="21" dur="1" fill="hold">
                                          <p:stCondLst>
                                            <p:cond delay="0"/>
                                          </p:stCondLst>
                                        </p:cTn>
                                        <p:tgtEl>
                                          <p:spTgt spid="798"/>
                                        </p:tgtEl>
                                        <p:attrNameLst>
                                          <p:attrName>style.visibility</p:attrName>
                                        </p:attrNameLst>
                                      </p:cBhvr>
                                      <p:to>
                                        <p:strVal val="visible"/>
                                      </p:to>
                                    </p:set>
                                    <p:animEffect transition="in" filter="fade">
                                      <p:cBhvr>
                                        <p:cTn id="22" dur="1000"/>
                                        <p:tgtEl>
                                          <p:spTgt spid="798"/>
                                        </p:tgtEl>
                                      </p:cBhvr>
                                    </p:animEffect>
                                  </p:childTnLst>
                                </p:cTn>
                              </p:par>
                              <p:par>
                                <p:cTn id="23" presetID="10" presetClass="entr" presetSubtype="0" fill="hold" nodeType="withEffect">
                                  <p:stCondLst>
                                    <p:cond delay="0"/>
                                  </p:stCondLst>
                                  <p:childTnLst>
                                    <p:set>
                                      <p:cBhvr>
                                        <p:cTn id="24" dur="1" fill="hold">
                                          <p:stCondLst>
                                            <p:cond delay="0"/>
                                          </p:stCondLst>
                                        </p:cTn>
                                        <p:tgtEl>
                                          <p:spTgt spid="806"/>
                                        </p:tgtEl>
                                        <p:attrNameLst>
                                          <p:attrName>style.visibility</p:attrName>
                                        </p:attrNameLst>
                                      </p:cBhvr>
                                      <p:to>
                                        <p:strVal val="visible"/>
                                      </p:to>
                                    </p:set>
                                    <p:animEffect transition="in" filter="fade">
                                      <p:cBhvr>
                                        <p:cTn id="25" dur="1000"/>
                                        <p:tgtEl>
                                          <p:spTgt spid="806"/>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95"/>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t" anchorCtr="0">
            <a:noAutofit/>
          </a:bodyPr>
          <a:lstStyle/>
          <a:p>
            <a:pPr lvl="0" algn="ctr"/>
            <a:r>
              <a:rPr lang="vi-VN" dirty="0"/>
              <a:t>Giới thiệu về đề tài</a:t>
            </a:r>
            <a:endParaRPr dirty="0"/>
          </a:p>
          <a:p>
            <a:pPr marL="0" lvl="0" indent="0" algn="ctr" rtl="0">
              <a:spcBef>
                <a:spcPts val="0"/>
              </a:spcBef>
              <a:spcAft>
                <a:spcPts val="0"/>
              </a:spcAft>
              <a:buNone/>
            </a:pPr>
            <a:endParaRPr dirty="0"/>
          </a:p>
        </p:txBody>
      </p:sp>
      <p:sp>
        <p:nvSpPr>
          <p:cNvPr id="2" name="Rectangle 1"/>
          <p:cNvSpPr/>
          <p:nvPr/>
        </p:nvSpPr>
        <p:spPr>
          <a:xfrm>
            <a:off x="627797" y="1281167"/>
            <a:ext cx="7246961" cy="307777"/>
          </a:xfrm>
          <a:prstGeom prst="rect">
            <a:avLst/>
          </a:prstGeom>
        </p:spPr>
        <p:txBody>
          <a:bodyPr wrap="square">
            <a:spAutoFit/>
          </a:bodyPr>
          <a:lstStyle/>
          <a:p>
            <a:r>
              <a:rPr lang="vi-VN"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p:txBody>
      </p:sp>
      <p:sp>
        <p:nvSpPr>
          <p:cNvPr id="3" name="Rectangle 2"/>
          <p:cNvSpPr/>
          <p:nvPr/>
        </p:nvSpPr>
        <p:spPr>
          <a:xfrm>
            <a:off x="502200" y="1435055"/>
            <a:ext cx="7874758" cy="3046988"/>
          </a:xfrm>
          <a:prstGeom prst="rect">
            <a:avLst/>
          </a:prstGeom>
        </p:spPr>
        <p:txBody>
          <a:bodyPr wrap="square">
            <a:spAutoFit/>
          </a:bodyPr>
          <a:lstStyle/>
          <a:p>
            <a:r>
              <a:rPr lang="vi-VN" sz="1600" dirty="0">
                <a:latin typeface="+mj-lt"/>
              </a:rPr>
              <a:t>Trong bối cảnh sự bùng nổ của ngành công nghệ thông tin và thương mại điện tử, ngành công nghiệp công nghệ thông tin đã mang lại không chỉ những thành tựu công nghệ mới mà còn những ứng dụng trong mọi lĩnh vực đời sống. Trong tình hình này, thương mại điện tử đã trở thành một phần quan trọng không thể thiếu. Sự phát triển của mã nguồn mở và các giải pháp công nghệ đã tạo điều kiện thuận lợi cho việc xây dựng các hệ thống quản lý trực tuyến, giúp giải quyết những thách thức trong việc quản lý và phát triển thương mại điện tử, đặc biệt là trong lĩnh vực kinh doanh thú cưng. Đây là một cơ hội để cải thiện trải nghiệm mua sắm của khách hàng, tối ưu hóa quản lý sản phẩm, và tạo sự cạnh tranh trong thị trường ngày càng cạnh tranh. Từ những lợi ích trên, nhóm em quyết định chọn chủ đề “</a:t>
            </a:r>
            <a:r>
              <a:rPr lang="vi-VN" dirty="0">
                <a:latin typeface="+mj-lt"/>
              </a:rPr>
              <a:t>Xây dựng ứng dụng web bán đồ ăn nhanh Anh Đức Food sử dụng Java Servlet-JSP-JDBC</a:t>
            </a:r>
            <a:r>
              <a:rPr lang="vi-VN" sz="1600" dirty="0">
                <a:latin typeface="+mj-lt"/>
              </a:rPr>
              <a:t>” để thực hiện những điều đó. Nhóm em hy vọng phần mềm quản lý cửa hàng thú cưng sẽ giúp các cửa hàng và doanh nghiệp quản lý tốt hơn và tiết kiệm chi phí hơn.</a:t>
            </a:r>
            <a:endParaRPr lang="en-US" sz="1600" dirty="0">
              <a:solidFill>
                <a:schemeClr val="bg1"/>
              </a:solidFill>
              <a:latin typeface="+mj-lt"/>
              <a:ea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98"/>
          <p:cNvSpPr txBox="1">
            <a:spLocks noGrp="1"/>
          </p:cNvSpPr>
          <p:nvPr>
            <p:ph type="ctrTitle"/>
          </p:nvPr>
        </p:nvSpPr>
        <p:spPr>
          <a:xfrm>
            <a:off x="1287070" y="154418"/>
            <a:ext cx="5723700" cy="500675"/>
          </a:xfrm>
          <a:prstGeom prst="rect">
            <a:avLst/>
          </a:prstGeom>
        </p:spPr>
        <p:txBody>
          <a:bodyPr spcFirstLastPara="1" wrap="square" lIns="91425" tIns="91425" rIns="91425" bIns="91425" anchor="ctr" anchorCtr="0">
            <a:noAutofit/>
          </a:bodyPr>
          <a:lstStyle/>
          <a:p>
            <a:pPr>
              <a:buClr>
                <a:schemeClr val="dk1"/>
              </a:buClr>
              <a:buSzPts val="1100"/>
            </a:pPr>
            <a:r>
              <a:rPr lang="vi-VN" b="1" dirty="0"/>
              <a:t>Kế hoạch làm đề tài.</a:t>
            </a:r>
            <a:br>
              <a:rPr lang="en-US" b="1" dirty="0"/>
            </a:br>
            <a:endParaRPr dirty="0"/>
          </a:p>
        </p:txBody>
      </p:sp>
      <p:sp>
        <p:nvSpPr>
          <p:cNvPr id="2" name="Rectangle 1"/>
          <p:cNvSpPr/>
          <p:nvPr/>
        </p:nvSpPr>
        <p:spPr>
          <a:xfrm>
            <a:off x="696037" y="768160"/>
            <a:ext cx="7233312" cy="2677656"/>
          </a:xfrm>
          <a:prstGeom prst="rect">
            <a:avLst/>
          </a:prstGeom>
        </p:spPr>
        <p:txBody>
          <a:bodyPr wrap="square">
            <a:spAutoFit/>
          </a:bodyPr>
          <a:lstStyle/>
          <a:p>
            <a:r>
              <a:rPr lang="vi-VN" dirty="0">
                <a:solidFill>
                  <a:schemeClr val="bg1"/>
                </a:solidFill>
                <a:latin typeface="Times New Roman" panose="02020603050405020304" pitchFamily="18" charset="0"/>
                <a:ea typeface="Times New Roman" panose="02020603050405020304" pitchFamily="18" charset="0"/>
              </a:rPr>
              <a:t>Bước 1: Nghiên cứu và hiểu rõ yêu cầu và nhu cầu của cửa hàng đồ ăn nhanh</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Tiến hành cuộc khảo sát và phỏng vấn các cửa hàng đồ ăn nhanhđể hiểu rõ các vấn đề và yêu cầu của họ trong quản lý kinh doanh.</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Bước 2: Lập kế hoạch và thiết kế phần mềm</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 </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Xây dựng một kế hoạch chi tiết cho việc phát triển phần mềm, bao gồm việc thiết kế cơ sở dữ liệu, giao diện người dùng và các tính năng cần thiết.</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Bước 3: Phát triển phần mềm</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 </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Bắt đầu xây dựng phần mềm dựa trên kế hoạch và thiết kế đã được xác định.</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Bước 4: Kiểm tra và sửa lỗi</a:t>
            </a:r>
            <a:endParaRPr lang="en-US" dirty="0">
              <a:solidFill>
                <a:schemeClr val="bg1"/>
              </a:solidFill>
              <a:latin typeface="Times New Roman" panose="02020603050405020304" pitchFamily="18" charset="0"/>
              <a:ea typeface="Times New Roman" panose="02020603050405020304" pitchFamily="18" charset="0"/>
            </a:endParaRPr>
          </a:p>
          <a:p>
            <a:r>
              <a:rPr lang="vi-VN"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animEffect transition="in" filter="fade">
                                      <p:cBhvr>
                                        <p:cTn id="7" dur="1000"/>
                                        <p:tgtEl>
                                          <p:spTgt spid="8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4"/>
                                        </p:tgtEl>
                                        <p:attrNameLst>
                                          <p:attrName>style.visibility</p:attrName>
                                        </p:attrNameLst>
                                      </p:cBhvr>
                                      <p:to>
                                        <p:strVal val="visible"/>
                                      </p:to>
                                    </p:set>
                                    <p:animEffect transition="in" filter="fade">
                                      <p:cBhvr>
                                        <p:cTn id="12" dur="1000"/>
                                        <p:tgtEl>
                                          <p:spTgt spid="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45757450"/>
              </p:ext>
            </p:extLst>
          </p:nvPr>
        </p:nvGraphicFramePr>
        <p:xfrm>
          <a:off x="889067" y="965299"/>
          <a:ext cx="6824710" cy="3429484"/>
        </p:xfrm>
        <a:graphic>
          <a:graphicData uri="http://schemas.openxmlformats.org/drawingml/2006/table">
            <a:tbl>
              <a:tblPr firstRow="1" firstCol="1" lastRow="1" lastCol="1" bandRow="1" bandCol="1">
                <a:tableStyleId>{20FD0E5D-14E3-4FAD-AC52-2299CC61AF38}</a:tableStyleId>
              </a:tblPr>
              <a:tblGrid>
                <a:gridCol w="2726055">
                  <a:extLst>
                    <a:ext uri="{9D8B030D-6E8A-4147-A177-3AD203B41FA5}">
                      <a16:colId xmlns:a16="http://schemas.microsoft.com/office/drawing/2014/main" val="2946641702"/>
                    </a:ext>
                  </a:extLst>
                </a:gridCol>
                <a:gridCol w="2048334">
                  <a:extLst>
                    <a:ext uri="{9D8B030D-6E8A-4147-A177-3AD203B41FA5}">
                      <a16:colId xmlns:a16="http://schemas.microsoft.com/office/drawing/2014/main" val="3924519756"/>
                    </a:ext>
                  </a:extLst>
                </a:gridCol>
                <a:gridCol w="2050321">
                  <a:extLst>
                    <a:ext uri="{9D8B030D-6E8A-4147-A177-3AD203B41FA5}">
                      <a16:colId xmlns:a16="http://schemas.microsoft.com/office/drawing/2014/main" val="3450679967"/>
                    </a:ext>
                  </a:extLst>
                </a:gridCol>
              </a:tblGrid>
              <a:tr h="137247">
                <a:tc>
                  <a:txBody>
                    <a:bodyPr/>
                    <a:lstStyle/>
                    <a:p>
                      <a:pPr marL="763270" marR="763270" algn="ctr">
                        <a:lnSpc>
                          <a:spcPts val="1290"/>
                        </a:lnSpc>
                        <a:spcAft>
                          <a:spcPts val="0"/>
                        </a:spcAft>
                      </a:pPr>
                      <a:r>
                        <a:rPr lang="vi-VN" sz="900" b="1">
                          <a:solidFill>
                            <a:schemeClr val="tx1"/>
                          </a:solidFill>
                          <a:effectLst/>
                        </a:rPr>
                        <a:t>Công việc</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marR="626110" algn="r">
                        <a:lnSpc>
                          <a:spcPts val="1290"/>
                        </a:lnSpc>
                        <a:spcAft>
                          <a:spcPts val="0"/>
                        </a:spcAft>
                      </a:pPr>
                      <a:r>
                        <a:rPr lang="vi-VN" sz="900" b="1">
                          <a:solidFill>
                            <a:schemeClr val="tx1"/>
                          </a:solidFill>
                          <a:effectLst/>
                        </a:rPr>
                        <a:t>Công nghệ</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marL="394335">
                        <a:lnSpc>
                          <a:spcPts val="1290"/>
                        </a:lnSpc>
                        <a:spcAft>
                          <a:spcPts val="0"/>
                        </a:spcAft>
                      </a:pPr>
                      <a:r>
                        <a:rPr lang="vi-VN" sz="900" b="1">
                          <a:solidFill>
                            <a:schemeClr val="tx1"/>
                          </a:solidFill>
                          <a:effectLst/>
                        </a:rPr>
                        <a:t>Nguồn tham khảo</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3008433283"/>
                  </a:ext>
                </a:extLst>
              </a:tr>
              <a:tr h="745194">
                <a:tc>
                  <a:txBody>
                    <a:bodyPr/>
                    <a:lstStyle/>
                    <a:p>
                      <a:pPr algn="l">
                        <a:lnSpc>
                          <a:spcPct val="106000"/>
                        </a:lnSpc>
                        <a:spcAft>
                          <a:spcPts val="0"/>
                        </a:spcAft>
                      </a:pPr>
                      <a:r>
                        <a:rPr lang="vi-VN" sz="1000" b="1" dirty="0">
                          <a:solidFill>
                            <a:schemeClr val="tx1"/>
                          </a:solidFill>
                          <a:effectLst/>
                        </a:rPr>
                        <a:t> </a:t>
                      </a:r>
                      <a:endParaRPr lang="en-US" sz="900" b="1" dirty="0">
                        <a:solidFill>
                          <a:schemeClr val="tx1"/>
                        </a:solidFill>
                        <a:effectLst/>
                      </a:endParaRPr>
                    </a:p>
                    <a:p>
                      <a:pPr algn="l">
                        <a:lnSpc>
                          <a:spcPct val="106000"/>
                        </a:lnSpc>
                        <a:spcBef>
                          <a:spcPts val="40"/>
                        </a:spcBef>
                        <a:spcAft>
                          <a:spcPts val="0"/>
                        </a:spcAft>
                      </a:pPr>
                      <a:endParaRPr lang="en-US" sz="900" b="1" dirty="0">
                        <a:solidFill>
                          <a:schemeClr val="tx1"/>
                        </a:solidFill>
                        <a:effectLst/>
                      </a:endParaRPr>
                    </a:p>
                    <a:p>
                      <a:pPr marL="67945" algn="l">
                        <a:lnSpc>
                          <a:spcPct val="106000"/>
                        </a:lnSpc>
                        <a:spcAft>
                          <a:spcPts val="0"/>
                        </a:spcAft>
                      </a:pPr>
                      <a:r>
                        <a:rPr lang="vi-VN" sz="900" b="1" dirty="0">
                          <a:solidFill>
                            <a:schemeClr val="tx1"/>
                          </a:solidFill>
                          <a:effectLst/>
                        </a:rPr>
                        <a:t>Thiết kế CSDL</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1000" b="1" dirty="0">
                          <a:solidFill>
                            <a:schemeClr val="tx1"/>
                          </a:solidFill>
                          <a:effectLst/>
                        </a:rPr>
                        <a:t> </a:t>
                      </a:r>
                      <a:endParaRPr lang="en-US" sz="900" b="1" dirty="0">
                        <a:solidFill>
                          <a:schemeClr val="tx1"/>
                        </a:solidFill>
                        <a:effectLst/>
                      </a:endParaRPr>
                    </a:p>
                    <a:p>
                      <a:pPr>
                        <a:lnSpc>
                          <a:spcPct val="106000"/>
                        </a:lnSpc>
                        <a:spcBef>
                          <a:spcPts val="40"/>
                        </a:spcBef>
                        <a:spcAft>
                          <a:spcPts val="0"/>
                        </a:spcAft>
                      </a:pPr>
                      <a:r>
                        <a:rPr lang="vi-VN" sz="1000" b="1" dirty="0">
                          <a:solidFill>
                            <a:schemeClr val="tx1"/>
                          </a:solidFill>
                          <a:effectLst/>
                        </a:rPr>
                        <a:t> </a:t>
                      </a:r>
                      <a:endParaRPr lang="en-US" sz="900" b="1" dirty="0">
                        <a:solidFill>
                          <a:schemeClr val="tx1"/>
                        </a:solidFill>
                        <a:effectLst/>
                      </a:endParaRPr>
                    </a:p>
                  </a:txBody>
                  <a:tcPr marL="0" marR="0" marT="0" marB="0">
                    <a:solidFill>
                      <a:schemeClr val="bg1"/>
                    </a:solidFill>
                  </a:tcPr>
                </a:tc>
                <a:tc>
                  <a:txBody>
                    <a:bodyPr/>
                    <a:lstStyle/>
                    <a:p>
                      <a:pPr>
                        <a:lnSpc>
                          <a:spcPct val="106000"/>
                        </a:lnSpc>
                        <a:spcAft>
                          <a:spcPts val="0"/>
                        </a:spcAft>
                      </a:pPr>
                      <a:r>
                        <a:rPr lang="vi-VN" sz="800" b="1">
                          <a:solidFill>
                            <a:schemeClr val="tx1"/>
                          </a:solidFill>
                          <a:effectLst/>
                        </a:rPr>
                        <a:t> </a:t>
                      </a:r>
                      <a:endParaRPr lang="en-US" sz="900" b="1">
                        <a:solidFill>
                          <a:schemeClr val="tx1"/>
                        </a:solidFill>
                        <a:effectLst/>
                      </a:endParaRPr>
                    </a:p>
                    <a:p>
                      <a:pPr>
                        <a:lnSpc>
                          <a:spcPct val="106000"/>
                        </a:lnSpc>
                        <a:spcBef>
                          <a:spcPts val="35"/>
                        </a:spcBef>
                        <a:spcAft>
                          <a:spcPts val="0"/>
                        </a:spcAft>
                      </a:pPr>
                      <a:r>
                        <a:rPr lang="vi-VN" sz="700" b="1">
                          <a:solidFill>
                            <a:schemeClr val="tx1"/>
                          </a:solidFill>
                          <a:effectLst/>
                        </a:rPr>
                        <a:t> </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2322254824"/>
                  </a:ext>
                </a:extLst>
              </a:tr>
              <a:tr h="683260">
                <a:tc>
                  <a:txBody>
                    <a:bodyPr/>
                    <a:lstStyle/>
                    <a:p>
                      <a:pPr algn="l">
                        <a:lnSpc>
                          <a:spcPct val="106000"/>
                        </a:lnSpc>
                        <a:spcBef>
                          <a:spcPts val="20"/>
                        </a:spcBef>
                        <a:spcAft>
                          <a:spcPts val="0"/>
                        </a:spcAft>
                      </a:pPr>
                      <a:r>
                        <a:rPr lang="vi-VN" sz="1400" b="1" dirty="0">
                          <a:solidFill>
                            <a:schemeClr val="tx1"/>
                          </a:solidFill>
                          <a:effectLst/>
                        </a:rPr>
                        <a:t> </a:t>
                      </a:r>
                      <a:endParaRPr lang="en-US" sz="900" b="1" dirty="0">
                        <a:solidFill>
                          <a:schemeClr val="tx1"/>
                        </a:solidFill>
                        <a:effectLst/>
                      </a:endParaRPr>
                    </a:p>
                    <a:p>
                      <a:pPr marL="67945" marR="216535" algn="l">
                        <a:lnSpc>
                          <a:spcPct val="106000"/>
                        </a:lnSpc>
                        <a:spcBef>
                          <a:spcPts val="5"/>
                        </a:spcBef>
                        <a:spcAft>
                          <a:spcPts val="0"/>
                        </a:spcAft>
                      </a:pPr>
                      <a:r>
                        <a:rPr lang="vi-VN" sz="900" b="1" dirty="0">
                          <a:solidFill>
                            <a:schemeClr val="tx1"/>
                          </a:solidFill>
                          <a:effectLst/>
                        </a:rPr>
                        <a:t>Thiết kế giao diện và thực hiện code phần mềm</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1000" b="1" dirty="0">
                          <a:solidFill>
                            <a:schemeClr val="tx1"/>
                          </a:solidFill>
                          <a:effectLst/>
                        </a:rPr>
                        <a:t> </a:t>
                      </a:r>
                      <a:endParaRPr lang="en-US" sz="900" b="1" dirty="0">
                        <a:solidFill>
                          <a:schemeClr val="tx1"/>
                        </a:solidFill>
                        <a:effectLst/>
                      </a:endParaRPr>
                    </a:p>
                    <a:p>
                      <a:pPr algn="ctr">
                        <a:lnSpc>
                          <a:spcPct val="106000"/>
                        </a:lnSpc>
                        <a:spcBef>
                          <a:spcPts val="15"/>
                        </a:spcBef>
                        <a:spcAft>
                          <a:spcPts val="0"/>
                        </a:spcAft>
                      </a:pPr>
                      <a:r>
                        <a:rPr lang="vi-VN" sz="800" b="1" dirty="0">
                          <a:solidFill>
                            <a:schemeClr val="tx1"/>
                          </a:solidFill>
                          <a:effectLst/>
                        </a:rPr>
                        <a:t> </a:t>
                      </a:r>
                      <a:r>
                        <a:rPr lang="vi-VN" sz="1200" b="1" i="0" u="none" strike="noStrike" cap="none" dirty="0">
                          <a:solidFill>
                            <a:srgbClr val="000000"/>
                          </a:solidFill>
                          <a:effectLst/>
                          <a:latin typeface="+mj-lt"/>
                          <a:ea typeface="Arial"/>
                          <a:cs typeface="Arial"/>
                          <a:sym typeface="Arial"/>
                        </a:rPr>
                        <a:t>Netbeans</a:t>
                      </a:r>
                      <a:endParaRPr lang="en-US" sz="900" b="1" dirty="0">
                        <a:solidFill>
                          <a:schemeClr val="tx1"/>
                        </a:solidFill>
                        <a:effectLst/>
                        <a:latin typeface="+mj-lt"/>
                      </a:endParaRPr>
                    </a:p>
                  </a:txBody>
                  <a:tcPr marL="0" marR="0" marT="0" marB="0">
                    <a:solidFill>
                      <a:schemeClr val="bg1"/>
                    </a:solidFill>
                  </a:tcPr>
                </a:tc>
                <a:tc>
                  <a:txBody>
                    <a:bodyPr/>
                    <a:lstStyle/>
                    <a:p>
                      <a:pPr>
                        <a:lnSpc>
                          <a:spcPct val="106000"/>
                        </a:lnSpc>
                        <a:spcAft>
                          <a:spcPts val="0"/>
                        </a:spcAft>
                      </a:pPr>
                      <a:r>
                        <a:rPr lang="vi-VN" sz="800" b="1" dirty="0">
                          <a:solidFill>
                            <a:schemeClr val="tx1"/>
                          </a:solidFill>
                          <a:effectLst/>
                        </a:rPr>
                        <a:t> </a:t>
                      </a:r>
                      <a:endParaRPr lang="en-US" sz="900" b="1" dirty="0">
                        <a:solidFill>
                          <a:schemeClr val="tx1"/>
                        </a:solidFill>
                        <a:effectLst/>
                      </a:endParaRPr>
                    </a:p>
                    <a:p>
                      <a:pPr>
                        <a:lnSpc>
                          <a:spcPct val="106000"/>
                        </a:lnSpc>
                        <a:spcBef>
                          <a:spcPts val="30"/>
                        </a:spcBef>
                        <a:spcAft>
                          <a:spcPts val="0"/>
                        </a:spcAft>
                      </a:pPr>
                      <a:r>
                        <a:rPr lang="vi-VN" sz="700" b="1" dirty="0">
                          <a:solidFill>
                            <a:schemeClr val="tx1"/>
                          </a:solidFill>
                          <a:effectLst/>
                        </a:rPr>
                        <a:t> </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1923750022"/>
                  </a:ext>
                </a:extLst>
              </a:tr>
              <a:tr h="616866">
                <a:tc>
                  <a:txBody>
                    <a:bodyPr/>
                    <a:lstStyle/>
                    <a:p>
                      <a:pPr algn="l">
                        <a:lnSpc>
                          <a:spcPct val="106000"/>
                        </a:lnSpc>
                        <a:spcAft>
                          <a:spcPts val="0"/>
                        </a:spcAft>
                      </a:pPr>
                      <a:r>
                        <a:rPr lang="vi-VN" sz="1000" b="1" dirty="0">
                          <a:solidFill>
                            <a:schemeClr val="tx1"/>
                          </a:solidFill>
                          <a:effectLst/>
                        </a:rPr>
                        <a:t> </a:t>
                      </a:r>
                      <a:endParaRPr lang="en-US" sz="900" b="1" dirty="0">
                        <a:solidFill>
                          <a:schemeClr val="tx1"/>
                        </a:solidFill>
                        <a:effectLst/>
                      </a:endParaRPr>
                    </a:p>
                    <a:p>
                      <a:pPr marL="67945" algn="l">
                        <a:lnSpc>
                          <a:spcPct val="106000"/>
                        </a:lnSpc>
                        <a:spcBef>
                          <a:spcPts val="885"/>
                        </a:spcBef>
                        <a:spcAft>
                          <a:spcPts val="0"/>
                        </a:spcAft>
                      </a:pPr>
                      <a:r>
                        <a:rPr lang="vi-VN" sz="900" b="1" dirty="0">
                          <a:solidFill>
                            <a:schemeClr val="tx1"/>
                          </a:solidFill>
                          <a:effectLst/>
                        </a:rPr>
                        <a:t>Tham khảo các câu lệnh và cod</a:t>
                      </a:r>
                      <a:r>
                        <a:rPr lang="en-US" sz="900" b="1" dirty="0">
                          <a:solidFill>
                            <a:schemeClr val="tx1"/>
                          </a:solidFill>
                          <a:effectLst/>
                        </a:rPr>
                        <a:t>e</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1000" b="1" dirty="0">
                          <a:solidFill>
                            <a:schemeClr val="tx1"/>
                          </a:solidFill>
                          <a:effectLst/>
                        </a:rPr>
                        <a:t> </a:t>
                      </a:r>
                      <a:endParaRPr lang="en-US" sz="900" b="1" dirty="0">
                        <a:solidFill>
                          <a:schemeClr val="tx1"/>
                        </a:solidFill>
                        <a:effectLst/>
                      </a:endParaRPr>
                    </a:p>
                    <a:p>
                      <a:pPr marL="574675" marR="572135" algn="ctr">
                        <a:lnSpc>
                          <a:spcPct val="106000"/>
                        </a:lnSpc>
                        <a:spcBef>
                          <a:spcPts val="885"/>
                        </a:spcBef>
                        <a:spcAft>
                          <a:spcPts val="0"/>
                        </a:spcAft>
                      </a:pPr>
                      <a:r>
                        <a:rPr lang="vi-VN" sz="900" b="1" dirty="0">
                          <a:solidFill>
                            <a:schemeClr val="tx1"/>
                          </a:solidFill>
                          <a:effectLst/>
                        </a:rPr>
                        <a:t>W3School</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Bef>
                          <a:spcPts val="15"/>
                        </a:spcBef>
                        <a:spcAft>
                          <a:spcPts val="0"/>
                        </a:spcAft>
                      </a:pPr>
                      <a:r>
                        <a:rPr lang="vi-VN" sz="1100" b="1" dirty="0">
                          <a:solidFill>
                            <a:schemeClr val="tx1"/>
                          </a:solidFill>
                          <a:effectLst/>
                        </a:rPr>
                        <a:t> </a:t>
                      </a:r>
                      <a:endParaRPr lang="en-US" sz="900" b="1" dirty="0">
                        <a:solidFill>
                          <a:schemeClr val="tx1"/>
                        </a:solidFill>
                        <a:effectLst/>
                      </a:endParaRPr>
                    </a:p>
                    <a:p>
                      <a:pPr marL="77470" marR="78740" algn="ctr">
                        <a:lnSpc>
                          <a:spcPct val="106000"/>
                        </a:lnSpc>
                        <a:spcBef>
                          <a:spcPts val="5"/>
                        </a:spcBef>
                        <a:spcAft>
                          <a:spcPts val="0"/>
                        </a:spcAft>
                      </a:pPr>
                      <a:r>
                        <a:rPr lang="vi-VN" sz="900" b="1" u="sng" dirty="0">
                          <a:solidFill>
                            <a:schemeClr val="tx1"/>
                          </a:solidFill>
                          <a:effectLst/>
                          <a:hlinkClick r:id="rId3"/>
                        </a:rPr>
                        <a:t>https://ww.w3schools.com</a:t>
                      </a:r>
                      <a:r>
                        <a:rPr lang="vi-VN" sz="900" b="1" u="sng" dirty="0">
                          <a:solidFill>
                            <a:schemeClr val="accent2"/>
                          </a:solidFill>
                          <a:effectLst/>
                          <a:hlinkClick r:id="rId3"/>
                        </a:rPr>
                        <a:t>/</a:t>
                      </a:r>
                      <a:endParaRPr lang="en-US" sz="900" b="1" dirty="0">
                        <a:solidFill>
                          <a:schemeClr val="accent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1419024110"/>
                  </a:ext>
                </a:extLst>
              </a:tr>
              <a:tr h="616866">
                <a:tc>
                  <a:txBody>
                    <a:bodyPr/>
                    <a:lstStyle/>
                    <a:p>
                      <a:pPr algn="l">
                        <a:lnSpc>
                          <a:spcPct val="106000"/>
                        </a:lnSpc>
                        <a:spcAft>
                          <a:spcPts val="0"/>
                        </a:spcAft>
                      </a:pPr>
                      <a:r>
                        <a:rPr lang="vi-VN" sz="1000" b="1" dirty="0">
                          <a:solidFill>
                            <a:schemeClr val="tx1"/>
                          </a:solidFill>
                          <a:effectLst/>
                        </a:rPr>
                        <a:t> </a:t>
                      </a:r>
                      <a:endParaRPr lang="en-US" sz="900" b="1" dirty="0">
                        <a:solidFill>
                          <a:schemeClr val="tx1"/>
                        </a:solidFill>
                        <a:effectLst/>
                      </a:endParaRPr>
                    </a:p>
                    <a:p>
                      <a:pPr marL="67945" algn="l">
                        <a:lnSpc>
                          <a:spcPct val="106000"/>
                        </a:lnSpc>
                        <a:spcBef>
                          <a:spcPts val="890"/>
                        </a:spcBef>
                        <a:spcAft>
                          <a:spcPts val="0"/>
                        </a:spcAft>
                      </a:pPr>
                      <a:r>
                        <a:rPr lang="vi-VN" sz="900" b="1" dirty="0">
                          <a:solidFill>
                            <a:schemeClr val="tx1"/>
                          </a:solidFill>
                          <a:effectLst/>
                        </a:rPr>
                        <a:t>Video hướng dẫn các chức năng</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1000" b="1">
                          <a:solidFill>
                            <a:schemeClr val="tx1"/>
                          </a:solidFill>
                          <a:effectLst/>
                        </a:rPr>
                        <a:t> </a:t>
                      </a:r>
                      <a:endParaRPr lang="en-US" sz="900" b="1">
                        <a:solidFill>
                          <a:schemeClr val="tx1"/>
                        </a:solidFill>
                        <a:effectLst/>
                      </a:endParaRPr>
                    </a:p>
                    <a:p>
                      <a:pPr marL="574675" marR="574675" algn="ctr">
                        <a:lnSpc>
                          <a:spcPct val="106000"/>
                        </a:lnSpc>
                        <a:spcBef>
                          <a:spcPts val="890"/>
                        </a:spcBef>
                        <a:spcAft>
                          <a:spcPts val="0"/>
                        </a:spcAft>
                      </a:pPr>
                      <a:r>
                        <a:rPr lang="vi-VN" sz="900" b="1">
                          <a:solidFill>
                            <a:schemeClr val="tx1"/>
                          </a:solidFill>
                          <a:effectLst/>
                        </a:rPr>
                        <a:t>Youtube</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800" b="1">
                          <a:solidFill>
                            <a:schemeClr val="tx1"/>
                          </a:solidFill>
                          <a:effectLst/>
                        </a:rPr>
                        <a:t> </a:t>
                      </a:r>
                      <a:endParaRPr lang="en-US" sz="900" b="1">
                        <a:solidFill>
                          <a:schemeClr val="tx1"/>
                        </a:solidFill>
                        <a:effectLst/>
                      </a:endParaRPr>
                    </a:p>
                    <a:p>
                      <a:pPr>
                        <a:lnSpc>
                          <a:spcPct val="106000"/>
                        </a:lnSpc>
                        <a:spcBef>
                          <a:spcPts val="40"/>
                        </a:spcBef>
                        <a:spcAft>
                          <a:spcPts val="0"/>
                        </a:spcAft>
                      </a:pPr>
                      <a:r>
                        <a:rPr lang="vi-VN" sz="1000" b="1">
                          <a:solidFill>
                            <a:schemeClr val="tx1"/>
                          </a:solidFill>
                          <a:effectLst/>
                        </a:rPr>
                        <a:t> </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1859771770"/>
                  </a:ext>
                </a:extLst>
              </a:tr>
              <a:tr h="616866">
                <a:tc>
                  <a:txBody>
                    <a:bodyPr/>
                    <a:lstStyle/>
                    <a:p>
                      <a:pPr algn="l">
                        <a:lnSpc>
                          <a:spcPct val="106000"/>
                        </a:lnSpc>
                        <a:spcAft>
                          <a:spcPts val="0"/>
                        </a:spcAft>
                      </a:pPr>
                      <a:r>
                        <a:rPr lang="vi-VN" sz="900" b="1" dirty="0">
                          <a:solidFill>
                            <a:schemeClr val="tx1"/>
                          </a:solidFill>
                          <a:effectLst/>
                        </a:rPr>
                        <a:t>    </a:t>
                      </a:r>
                    </a:p>
                    <a:p>
                      <a:pPr algn="l">
                        <a:lnSpc>
                          <a:spcPct val="106000"/>
                        </a:lnSpc>
                        <a:spcAft>
                          <a:spcPts val="0"/>
                        </a:spcAft>
                      </a:pPr>
                      <a:r>
                        <a:rPr lang="vi-VN" sz="900" b="1" dirty="0">
                          <a:solidFill>
                            <a:schemeClr val="tx1"/>
                          </a:solidFill>
                          <a:effectLst/>
                        </a:rPr>
                        <a:t>    Vẽ và thiết kế các biểu đồ</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900" b="1">
                          <a:solidFill>
                            <a:schemeClr val="tx1"/>
                          </a:solidFill>
                          <a:effectLst/>
                        </a:rPr>
                        <a:t> </a:t>
                      </a:r>
                      <a:endParaRPr lang="en-US" sz="900" b="1">
                        <a:solidFill>
                          <a:schemeClr val="tx1"/>
                        </a:solidFill>
                        <a:effectLst/>
                      </a:endParaRPr>
                    </a:p>
                    <a:p>
                      <a:pPr algn="ctr">
                        <a:lnSpc>
                          <a:spcPct val="106000"/>
                        </a:lnSpc>
                        <a:spcAft>
                          <a:spcPts val="0"/>
                        </a:spcAft>
                      </a:pPr>
                      <a:r>
                        <a:rPr lang="vi-VN" sz="900" b="1">
                          <a:solidFill>
                            <a:schemeClr val="tx1"/>
                          </a:solidFill>
                          <a:effectLst/>
                        </a:rPr>
                        <a:t>Diagrams.net</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900" b="1" dirty="0">
                          <a:solidFill>
                            <a:schemeClr val="tx1"/>
                          </a:solidFill>
                          <a:effectLst/>
                        </a:rPr>
                        <a:t> </a:t>
                      </a:r>
                      <a:endParaRPr lang="en-US" sz="900" b="1" dirty="0">
                        <a:solidFill>
                          <a:schemeClr val="tx1"/>
                        </a:solidFill>
                        <a:effectLst/>
                      </a:endParaRPr>
                    </a:p>
                    <a:p>
                      <a:pPr algn="ctr">
                        <a:lnSpc>
                          <a:spcPct val="106000"/>
                        </a:lnSpc>
                        <a:spcAft>
                          <a:spcPts val="0"/>
                        </a:spcAft>
                      </a:pPr>
                      <a:r>
                        <a:rPr lang="vi-VN" sz="900" b="1" dirty="0">
                          <a:solidFill>
                            <a:schemeClr val="tx1"/>
                          </a:solidFill>
                          <a:effectLst/>
                        </a:rPr>
                        <a:t>https://app.diagrams.net</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4285676500"/>
                  </a:ext>
                </a:extLst>
              </a:tr>
            </a:tbl>
          </a:graphicData>
        </a:graphic>
      </p:graphicFrame>
      <p:pic>
        <p:nvPicPr>
          <p:cNvPr id="2049" name="Picture 4" descr="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536" y="3242520"/>
            <a:ext cx="1425416" cy="4094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2181225" y="965299"/>
            <a:ext cx="12217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solidFill>
                <a:schemeClr val="bg1"/>
              </a:solidFill>
            </a:endParaRPr>
          </a:p>
        </p:txBody>
      </p:sp>
      <p:sp>
        <p:nvSpPr>
          <p:cNvPr id="6" name="Rectangle 5"/>
          <p:cNvSpPr/>
          <p:nvPr/>
        </p:nvSpPr>
        <p:spPr>
          <a:xfrm>
            <a:off x="2640179" y="128524"/>
            <a:ext cx="3145413" cy="461665"/>
          </a:xfrm>
          <a:prstGeom prst="rect">
            <a:avLst/>
          </a:prstGeom>
        </p:spPr>
        <p:txBody>
          <a:bodyPr wrap="none">
            <a:spAutoFit/>
          </a:bodyPr>
          <a:lstStyle/>
          <a:p>
            <a:r>
              <a:rPr lang="vi-VN" sz="2400" dirty="0">
                <a:solidFill>
                  <a:schemeClr val="bg1"/>
                </a:solidFill>
                <a:latin typeface="Times New Roman" panose="02020603050405020304" pitchFamily="18" charset="0"/>
                <a:ea typeface="Times New Roman" panose="02020603050405020304" pitchFamily="18" charset="0"/>
              </a:rPr>
              <a:t>Các công nghệ sử dụng.</a:t>
            </a:r>
            <a:endParaRPr lang="en-US" sz="2400" dirty="0">
              <a:solidFill>
                <a:schemeClr val="bg1"/>
              </a:solidFill>
            </a:endParaRPr>
          </a:p>
        </p:txBody>
      </p:sp>
      <p:pic>
        <p:nvPicPr>
          <p:cNvPr id="2" name="Picture 1" descr="Install Netbeans IDE 12.x di Debian, MX Linux, dan Ubuntu - Bengkel TI">
            <a:extLst>
              <a:ext uri="{FF2B5EF4-FFF2-40B4-BE49-F238E27FC236}">
                <a16:creationId xmlns:a16="http://schemas.microsoft.com/office/drawing/2014/main" id="{9144E6DD-3467-7DFD-AABA-41CBFB910E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2934" y="2022924"/>
            <a:ext cx="1066800" cy="33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6" name="Rectangle 5"/>
          <p:cNvSpPr/>
          <p:nvPr/>
        </p:nvSpPr>
        <p:spPr>
          <a:xfrm>
            <a:off x="347330" y="133350"/>
            <a:ext cx="2836430" cy="369332"/>
          </a:xfrm>
          <a:prstGeom prst="rect">
            <a:avLst/>
          </a:prstGeom>
        </p:spPr>
        <p:txBody>
          <a:bodyPr wrap="square">
            <a:spAutoFit/>
          </a:bodyPr>
          <a:lstStyle/>
          <a:p>
            <a:r>
              <a:rPr lang="vi-VN" sz="1800" dirty="0">
                <a:latin typeface="Times New Roman" panose="02020603050405020304" pitchFamily="18" charset="0"/>
                <a:ea typeface="Times New Roman" panose="02020603050405020304" pitchFamily="18" charset="0"/>
              </a:rPr>
              <a:t> Sơ đồ tổ chức </a:t>
            </a:r>
            <a:endParaRPr lang="en-US" sz="1800" dirty="0"/>
          </a:p>
        </p:txBody>
      </p:sp>
      <p:sp>
        <p:nvSpPr>
          <p:cNvPr id="7" name="Rectangle 6"/>
          <p:cNvSpPr/>
          <p:nvPr/>
        </p:nvSpPr>
        <p:spPr>
          <a:xfrm>
            <a:off x="3509309" y="4774901"/>
            <a:ext cx="2124299" cy="307777"/>
          </a:xfrm>
          <a:prstGeom prst="rect">
            <a:avLst/>
          </a:prstGeom>
        </p:spPr>
        <p:txBody>
          <a:bodyPr wrap="none">
            <a:spAutoFit/>
          </a:bodyPr>
          <a:lstStyle/>
          <a:p>
            <a:r>
              <a:rPr lang="vi-VN" dirty="0">
                <a:solidFill>
                  <a:schemeClr val="bg1"/>
                </a:solidFill>
                <a:latin typeface="Times New Roman" panose="02020603050405020304" pitchFamily="18" charset="0"/>
                <a:ea typeface="Times New Roman" panose="02020603050405020304" pitchFamily="18" charset="0"/>
              </a:rPr>
              <a:t>Sơ đồ phân cấp chức năng </a:t>
            </a:r>
            <a:endParaRPr lang="en-US" dirty="0">
              <a:solidFill>
                <a:schemeClr val="bg1"/>
              </a:solidFill>
            </a:endParaRPr>
          </a:p>
        </p:txBody>
      </p:sp>
      <p:pic>
        <p:nvPicPr>
          <p:cNvPr id="2" name="Picture 1">
            <a:extLst>
              <a:ext uri="{FF2B5EF4-FFF2-40B4-BE49-F238E27FC236}">
                <a16:creationId xmlns:a16="http://schemas.microsoft.com/office/drawing/2014/main" id="{1DA56A99-2166-B859-DC28-C4D73655974F}"/>
              </a:ext>
            </a:extLst>
          </p:cNvPr>
          <p:cNvPicPr>
            <a:picLocks noChangeAspect="1"/>
          </p:cNvPicPr>
          <p:nvPr/>
        </p:nvPicPr>
        <p:blipFill>
          <a:blip r:embed="rId3"/>
          <a:stretch>
            <a:fillRect/>
          </a:stretch>
        </p:blipFill>
        <p:spPr>
          <a:xfrm>
            <a:off x="1600200" y="622300"/>
            <a:ext cx="5943600" cy="3898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 name="Picture 7"/>
          <p:cNvPicPr/>
          <p:nvPr/>
        </p:nvPicPr>
        <p:blipFill>
          <a:blip r:embed="rId3"/>
          <a:stretch>
            <a:fillRect/>
          </a:stretch>
        </p:blipFill>
        <p:spPr>
          <a:xfrm>
            <a:off x="1113328" y="527931"/>
            <a:ext cx="6218274" cy="4027170"/>
          </a:xfrm>
          <a:prstGeom prst="rect">
            <a:avLst/>
          </a:prstGeom>
        </p:spPr>
      </p:pic>
      <p:sp>
        <p:nvSpPr>
          <p:cNvPr id="5" name="Rectangle 4"/>
          <p:cNvSpPr/>
          <p:nvPr/>
        </p:nvSpPr>
        <p:spPr>
          <a:xfrm>
            <a:off x="0" y="70884"/>
            <a:ext cx="1519968" cy="307777"/>
          </a:xfrm>
          <a:prstGeom prst="rect">
            <a:avLst/>
          </a:prstGeom>
        </p:spPr>
        <p:txBody>
          <a:bodyPr wrap="none">
            <a:spAutoFit/>
          </a:bodyPr>
          <a:lstStyle/>
          <a:p>
            <a:r>
              <a:rPr lang="vi-VN" dirty="0">
                <a:latin typeface="Times New Roman" panose="02020603050405020304" pitchFamily="18" charset="0"/>
                <a:ea typeface="Times New Roman" panose="02020603050405020304" pitchFamily="18" charset="0"/>
              </a:rPr>
              <a:t>Mô hình Use Case</a:t>
            </a:r>
            <a:endParaRPr lang="en-US" dirty="0"/>
          </a:p>
        </p:txBody>
      </p:sp>
      <p:pic>
        <p:nvPicPr>
          <p:cNvPr id="10" name="Picture 9"/>
          <p:cNvPicPr/>
          <p:nvPr/>
        </p:nvPicPr>
        <p:blipFill>
          <a:blip r:embed="rId4"/>
          <a:stretch>
            <a:fillRect/>
          </a:stretch>
        </p:blipFill>
        <p:spPr>
          <a:xfrm>
            <a:off x="-4253867" y="70884"/>
            <a:ext cx="4097080" cy="2279479"/>
          </a:xfrm>
          <a:prstGeom prst="rect">
            <a:avLst/>
          </a:prstGeom>
        </p:spPr>
      </p:pic>
      <p:pic>
        <p:nvPicPr>
          <p:cNvPr id="11" name="Picture 10"/>
          <p:cNvPicPr/>
          <p:nvPr/>
        </p:nvPicPr>
        <p:blipFill>
          <a:blip r:embed="rId5"/>
          <a:stretch>
            <a:fillRect/>
          </a:stretch>
        </p:blipFill>
        <p:spPr>
          <a:xfrm>
            <a:off x="9317253" y="-996177"/>
            <a:ext cx="4097080" cy="2279479"/>
          </a:xfrm>
          <a:prstGeom prst="rect">
            <a:avLst/>
          </a:prstGeom>
        </p:spPr>
      </p:pic>
      <p:pic>
        <p:nvPicPr>
          <p:cNvPr id="12" name="Picture 11"/>
          <p:cNvPicPr/>
          <p:nvPr/>
        </p:nvPicPr>
        <p:blipFill>
          <a:blip r:embed="rId6"/>
          <a:stretch>
            <a:fillRect/>
          </a:stretch>
        </p:blipFill>
        <p:spPr>
          <a:xfrm>
            <a:off x="-4333402" y="2864021"/>
            <a:ext cx="4095309" cy="2279479"/>
          </a:xfrm>
          <a:prstGeom prst="rect">
            <a:avLst/>
          </a:prstGeom>
        </p:spPr>
      </p:pic>
      <p:pic>
        <p:nvPicPr>
          <p:cNvPr id="13" name="Picture 12"/>
          <p:cNvPicPr/>
          <p:nvPr/>
        </p:nvPicPr>
        <p:blipFill>
          <a:blip r:embed="rId7"/>
          <a:stretch>
            <a:fillRect/>
          </a:stretch>
        </p:blipFill>
        <p:spPr>
          <a:xfrm>
            <a:off x="9426981" y="2966432"/>
            <a:ext cx="4097080" cy="22794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94444E-6 4.19753E-6 L 0.2559 0.04012 C 0.30938 0.04907 0.38976 0.05401 0.47344 0.05401 C 0.56893 0.05401 0.64514 0.04907 0.69879 0.04012 L 0.95469 4.19753E-6 " pathEditMode="relative" rAng="0" ptsTypes="AAAAA">
                                      <p:cBhvr>
                                        <p:cTn id="6" dur="2500" fill="hold"/>
                                        <p:tgtEl>
                                          <p:spTgt spid="8"/>
                                        </p:tgtEl>
                                        <p:attrNameLst>
                                          <p:attrName>ppt_x</p:attrName>
                                          <p:attrName>ppt_y</p:attrName>
                                        </p:attrNameLst>
                                      </p:cBhvr>
                                      <p:rCtr x="47743" y="2685"/>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53732 0.04599 L -0.24948 0.11328 C -0.17951 0.12871 -0.1059 0.13797 0.00296 0.13797 C 0.10903 0.13797 0.18039 0.12871 0.25157 0.11328 L 0.5033 0.04599 " pathEditMode="relative" rAng="0" ptsTypes="AAAAA">
                                      <p:cBhvr>
                                        <p:cTn id="10" dur="3000" fill="hold"/>
                                        <p:tgtEl>
                                          <p:spTgt spid="10"/>
                                        </p:tgtEl>
                                        <p:attrNameLst>
                                          <p:attrName>ppt_x</p:attrName>
                                          <p:attrName>ppt_y</p:attrName>
                                        </p:attrNameLst>
                                      </p:cBhvr>
                                      <p:rCtr x="52049" y="4599"/>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48264 -0.0176 L -0.21528 0.0395 C -0.15955 0.05185 -0.07604 0.05987 0.01076 0.05987 C 0.11024 0.05987 0.18958 0.05185 0.24497 0.0395 L 0.51163 -0.0176 " pathEditMode="relative" rAng="0" ptsTypes="AAAAA">
                                      <p:cBhvr>
                                        <p:cTn id="14" dur="3000" fill="hold"/>
                                        <p:tgtEl>
                                          <p:spTgt spid="12"/>
                                        </p:tgtEl>
                                        <p:attrNameLst>
                                          <p:attrName>ppt_x</p:attrName>
                                          <p:attrName>ppt_y</p:attrName>
                                        </p:attrNameLst>
                                      </p:cBhvr>
                                      <p:rCtr x="49722" y="385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0121 -0.50432 L -0.50052 0.26666 " pathEditMode="relative" rAng="0" ptsTypes="AA">
                                      <p:cBhvr>
                                        <p:cTn id="18" dur="2500" fill="hold"/>
                                        <p:tgtEl>
                                          <p:spTgt spid="11"/>
                                        </p:tgtEl>
                                        <p:attrNameLst>
                                          <p:attrName>ppt_x</p:attrName>
                                          <p:attrName>ppt_y</p:attrName>
                                        </p:attrNameLst>
                                      </p:cBhvr>
                                      <p:rCtr x="-24965" y="38549"/>
                                    </p:animMotion>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33715 -0.03611 L 0.12101 0.03055 C 0.06979 0.04568 -0.00347 0.05401 -0.07274 0.05401 C -0.16059 0.05401 -0.23385 0.04568 -0.28472 0.03055 L -0.51493 -0.03611 " pathEditMode="relative" rAng="0" ptsTypes="AAAAA">
                                      <p:cBhvr>
                                        <p:cTn id="22" dur="2750" fill="hold"/>
                                        <p:tgtEl>
                                          <p:spTgt spid="13"/>
                                        </p:tgtEl>
                                        <p:attrNameLst>
                                          <p:attrName>ppt_x</p:attrName>
                                          <p:attrName>ppt_y</p:attrName>
                                        </p:attrNameLst>
                                      </p:cBhvr>
                                      <p:rCtr x="-42604" y="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8"/>
        <p:cNvGrpSpPr/>
        <p:nvPr/>
      </p:nvGrpSpPr>
      <p:grpSpPr>
        <a:xfrm>
          <a:off x="0" y="0"/>
          <a:ext cx="0" cy="0"/>
          <a:chOff x="0" y="0"/>
          <a:chExt cx="0" cy="0"/>
        </a:xfrm>
      </p:grpSpPr>
      <p:pic>
        <p:nvPicPr>
          <p:cNvPr id="6" name="Picture 5"/>
          <p:cNvPicPr/>
          <p:nvPr/>
        </p:nvPicPr>
        <p:blipFill>
          <a:blip r:embed="rId4"/>
          <a:stretch>
            <a:fillRect/>
          </a:stretch>
        </p:blipFill>
        <p:spPr>
          <a:xfrm>
            <a:off x="1893094" y="542608"/>
            <a:ext cx="5765006" cy="38936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404957510"/>
              </p:ext>
            </p:extLst>
          </p:nvPr>
        </p:nvGraphicFramePr>
        <p:xfrm>
          <a:off x="10774181" y="743047"/>
          <a:ext cx="6050779" cy="3614413"/>
        </p:xfrm>
        <a:graphic>
          <a:graphicData uri="http://schemas.openxmlformats.org/drawingml/2006/table">
            <a:tbl>
              <a:tblPr firstRow="1" firstCol="1" bandRow="1">
                <a:tableStyleId>{20FD0E5D-14E3-4FAD-AC52-2299CC61AF38}</a:tableStyleId>
              </a:tblPr>
              <a:tblGrid>
                <a:gridCol w="1781016">
                  <a:extLst>
                    <a:ext uri="{9D8B030D-6E8A-4147-A177-3AD203B41FA5}">
                      <a16:colId xmlns:a16="http://schemas.microsoft.com/office/drawing/2014/main" val="2271611297"/>
                    </a:ext>
                  </a:extLst>
                </a:gridCol>
                <a:gridCol w="1529324">
                  <a:extLst>
                    <a:ext uri="{9D8B030D-6E8A-4147-A177-3AD203B41FA5}">
                      <a16:colId xmlns:a16="http://schemas.microsoft.com/office/drawing/2014/main" val="2530487442"/>
                    </a:ext>
                  </a:extLst>
                </a:gridCol>
                <a:gridCol w="1806784">
                  <a:extLst>
                    <a:ext uri="{9D8B030D-6E8A-4147-A177-3AD203B41FA5}">
                      <a16:colId xmlns:a16="http://schemas.microsoft.com/office/drawing/2014/main" val="2670131935"/>
                    </a:ext>
                  </a:extLst>
                </a:gridCol>
                <a:gridCol w="933655">
                  <a:extLst>
                    <a:ext uri="{9D8B030D-6E8A-4147-A177-3AD203B41FA5}">
                      <a16:colId xmlns:a16="http://schemas.microsoft.com/office/drawing/2014/main" val="1831159570"/>
                    </a:ext>
                  </a:extLst>
                </a:gridCol>
              </a:tblGrid>
              <a:tr h="114838">
                <a:tc>
                  <a:txBody>
                    <a:bodyPr/>
                    <a:lstStyle/>
                    <a:p>
                      <a:pPr>
                        <a:lnSpc>
                          <a:spcPct val="107000"/>
                        </a:lnSpc>
                        <a:spcAft>
                          <a:spcPts val="800"/>
                        </a:spcAft>
                      </a:pPr>
                      <a:r>
                        <a:rPr lang="vi-VN" sz="700">
                          <a:effectLst/>
                        </a:rPr>
                        <a:t>     Tên thuộc tính</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Mô tả</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Kiểu</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Phạm vi</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extLst>
                  <a:ext uri="{0D108BD9-81ED-4DB2-BD59-A6C34878D82A}">
                    <a16:rowId xmlns:a16="http://schemas.microsoft.com/office/drawing/2014/main" val="1539733835"/>
                  </a:ext>
                </a:extLst>
              </a:tr>
              <a:tr h="987115">
                <a:tc>
                  <a:txBody>
                    <a:bodyPr/>
                    <a:lstStyle/>
                    <a:p>
                      <a:pPr marL="342900" lvl="0" indent="-342900" rtl="0">
                        <a:lnSpc>
                          <a:spcPct val="107000"/>
                        </a:lnSpc>
                        <a:spcAft>
                          <a:spcPts val="800"/>
                        </a:spcAft>
                        <a:buFont typeface="Times New Roman" panose="02020603050405020304" pitchFamily="18" charset="0"/>
                        <a:buChar char="-"/>
                      </a:pPr>
                      <a:r>
                        <a:rPr lang="vi-VN" sz="700" dirty="0">
                          <a:effectLst/>
                        </a:rPr>
                        <a:t>STT</a:t>
                      </a:r>
                      <a:endParaRPr lang="en-US" sz="700" dirty="0">
                        <a:effectLst/>
                      </a:endParaRPr>
                    </a:p>
                    <a:p>
                      <a:pPr marL="342900" lvl="0" indent="-342900">
                        <a:lnSpc>
                          <a:spcPct val="107000"/>
                        </a:lnSpc>
                        <a:spcAft>
                          <a:spcPts val="800"/>
                        </a:spcAft>
                        <a:buFont typeface="Times New Roman" panose="02020603050405020304" pitchFamily="18" charset="0"/>
                        <a:buChar char="-"/>
                      </a:pPr>
                      <a:r>
                        <a:rPr lang="vi-VN" sz="700" dirty="0">
                          <a:effectLst/>
                        </a:rPr>
                        <a:t>MaHD</a:t>
                      </a:r>
                      <a:endParaRPr lang="en-US" sz="700" dirty="0">
                        <a:effectLst/>
                      </a:endParaRPr>
                    </a:p>
                    <a:p>
                      <a:pPr marL="342900" lvl="0" indent="-342900">
                        <a:lnSpc>
                          <a:spcPct val="107000"/>
                        </a:lnSpc>
                        <a:spcAft>
                          <a:spcPts val="800"/>
                        </a:spcAft>
                        <a:buFont typeface="Times New Roman" panose="02020603050405020304" pitchFamily="18" charset="0"/>
                        <a:buChar char="-"/>
                      </a:pPr>
                      <a:r>
                        <a:rPr lang="vi-VN" sz="700" dirty="0">
                          <a:effectLst/>
                        </a:rPr>
                        <a:t>MaSP</a:t>
                      </a:r>
                      <a:endParaRPr lang="en-US" sz="700" dirty="0">
                        <a:effectLst/>
                      </a:endParaRPr>
                    </a:p>
                    <a:p>
                      <a:pPr marL="342900" lvl="0" indent="-342900">
                        <a:lnSpc>
                          <a:spcPct val="107000"/>
                        </a:lnSpc>
                        <a:spcAft>
                          <a:spcPts val="800"/>
                        </a:spcAft>
                        <a:buFont typeface="Times New Roman" panose="02020603050405020304" pitchFamily="18" charset="0"/>
                        <a:buChar char="-"/>
                      </a:pPr>
                      <a:r>
                        <a:rPr lang="vi-VN" sz="700" dirty="0">
                          <a:effectLst/>
                        </a:rPr>
                        <a:t>TenSP</a:t>
                      </a:r>
                      <a:endParaRPr lang="en-US" sz="700" dirty="0">
                        <a:effectLst/>
                      </a:endParaRPr>
                    </a:p>
                    <a:p>
                      <a:pPr marL="342900" lvl="0" indent="-342900">
                        <a:lnSpc>
                          <a:spcPct val="107000"/>
                        </a:lnSpc>
                        <a:spcAft>
                          <a:spcPts val="800"/>
                        </a:spcAft>
                        <a:buFont typeface="Times New Roman" panose="02020603050405020304" pitchFamily="18" charset="0"/>
                        <a:buChar char="-"/>
                      </a:pPr>
                      <a:r>
                        <a:rPr lang="vi-VN" sz="700" dirty="0">
                          <a:effectLst/>
                        </a:rPr>
                        <a:t>SoLuong</a:t>
                      </a:r>
                      <a:endParaRPr lang="en-US" sz="700" dirty="0">
                        <a:effectLst/>
                      </a:endParaRPr>
                    </a:p>
                    <a:p>
                      <a:pPr marL="342900" lvl="0" indent="-342900">
                        <a:lnSpc>
                          <a:spcPct val="107000"/>
                        </a:lnSpc>
                        <a:spcAft>
                          <a:spcPts val="800"/>
                        </a:spcAft>
                        <a:buFont typeface="Times New Roman" panose="02020603050405020304" pitchFamily="18" charset="0"/>
                        <a:buChar char="-"/>
                      </a:pPr>
                      <a:r>
                        <a:rPr lang="vi-VN" sz="700" dirty="0">
                          <a:effectLst/>
                        </a:rPr>
                        <a:t>GiaBan</a:t>
                      </a:r>
                      <a:endParaRPr lang="en-US" sz="7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700">
                          <a:effectLst/>
                        </a:rPr>
                        <a:t>Số thứ tự</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Mã Hóa Đơn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Mã Sản Phẩm</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Tên Sản Phẩm</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Số Lượng</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Gía Bán</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700">
                          <a:effectLst/>
                        </a:rPr>
                        <a:t>Int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Int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Int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String</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Int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Float</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700">
                          <a:effectLst/>
                        </a:rPr>
                        <a:t>Private</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Private</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Private</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Private</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Private</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Private</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extLst>
                  <a:ext uri="{0D108BD9-81ED-4DB2-BD59-A6C34878D82A}">
                    <a16:rowId xmlns:a16="http://schemas.microsoft.com/office/drawing/2014/main" val="1686307295"/>
                  </a:ext>
                </a:extLst>
              </a:tr>
              <a:tr h="114838">
                <a:tc>
                  <a:txBody>
                    <a:bodyPr/>
                    <a:lstStyle/>
                    <a:p>
                      <a:pPr algn="ctr">
                        <a:lnSpc>
                          <a:spcPct val="107000"/>
                        </a:lnSpc>
                        <a:spcAft>
                          <a:spcPts val="800"/>
                        </a:spcAft>
                      </a:pPr>
                      <a:r>
                        <a:rPr lang="vi-VN" sz="700">
                          <a:effectLst/>
                        </a:rPr>
                        <a:t>Tên phương thức</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Mô tả</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Kiểu dữ liệu</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Phạm vi</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extLst>
                  <a:ext uri="{0D108BD9-81ED-4DB2-BD59-A6C34878D82A}">
                    <a16:rowId xmlns:a16="http://schemas.microsoft.com/office/drawing/2014/main" val="1197604098"/>
                  </a:ext>
                </a:extLst>
              </a:tr>
              <a:tr h="2199509">
                <a:tc>
                  <a:txBody>
                    <a:bodyPr/>
                    <a:lstStyle/>
                    <a:p>
                      <a:pPr marL="342900" lvl="0" indent="-342900" rtl="0">
                        <a:lnSpc>
                          <a:spcPct val="107000"/>
                        </a:lnSpc>
                        <a:spcAft>
                          <a:spcPts val="800"/>
                        </a:spcAft>
                        <a:buFont typeface="Times New Roman" panose="02020603050405020304" pitchFamily="18" charset="0"/>
                        <a:buChar char="-"/>
                      </a:pPr>
                      <a:r>
                        <a:rPr lang="vi-VN" sz="700">
                          <a:effectLst/>
                        </a:rPr>
                        <a:t>getColumnNames()</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getData()</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insertChiTietHoaDon()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updateChiTietHoaDon()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deleteChiTietHoaDon()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taoMaHoaDonTuDong()</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searchChiTietHoaDon()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deleteAllChiTietHoaDon()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exportToExcel()</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spcBef>
                          <a:spcPts val="5"/>
                        </a:spcBef>
                        <a:spcAft>
                          <a:spcPts val="0"/>
                        </a:spcAft>
                        <a:buFont typeface="Times New Roman" panose="02020603050405020304" pitchFamily="18" charset="0"/>
                        <a:buChar char="-"/>
                      </a:pPr>
                      <a:r>
                        <a:rPr lang="vi-VN" sz="700">
                          <a:effectLst/>
                        </a:rPr>
                        <a:t>lấy danh sách tên các cột trong bảng </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lấy dữ liệu từ bảng </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Thêmchi tiêt hóa đơn</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Cập nhập tt ct hóa đơn</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Xóa chi tiết hóa đơn</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Tạo mã tự động</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Tìm kiếm</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Xóa toàn bộ dữ liệu</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Xuất excel</a:t>
                      </a:r>
                      <a:endParaRPr lang="en-US" sz="600">
                        <a:effectLst/>
                      </a:endParaRPr>
                    </a:p>
                    <a:p>
                      <a:pPr marL="196215">
                        <a:lnSpc>
                          <a:spcPct val="107000"/>
                        </a:lnSpc>
                        <a:spcAft>
                          <a:spcPts val="800"/>
                        </a:spcAft>
                      </a:pPr>
                      <a:r>
                        <a:rPr lang="vi-VN" sz="700">
                          <a:effectLst/>
                        </a:rPr>
                        <a:t> </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700">
                          <a:effectLst/>
                        </a:rPr>
                        <a:t>Vector&lt;String&gt;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Vector&lt;Vector&lt;Object&gt;&gt;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Boolean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Boolean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Boolean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Int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Vector&lt;Vector&lt;Object&gt;&gt;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Boolean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Void</a:t>
                      </a:r>
                      <a:endParaRPr lang="en-US" sz="700">
                        <a:effectLst/>
                      </a:endParaRPr>
                    </a:p>
                    <a:p>
                      <a:pPr marL="196215">
                        <a:lnSpc>
                          <a:spcPct val="107000"/>
                        </a:lnSpc>
                        <a:spcAft>
                          <a:spcPts val="800"/>
                        </a:spcAft>
                      </a:pPr>
                      <a:r>
                        <a:rPr lang="vi-VN" sz="700">
                          <a:effectLst/>
                        </a:rPr>
                        <a:t> </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196215">
                        <a:spcBef>
                          <a:spcPts val="5"/>
                        </a:spcBef>
                        <a:spcAft>
                          <a:spcPts val="0"/>
                        </a:spcAft>
                        <a:tabLst>
                          <a:tab pos="194945" algn="l"/>
                        </a:tabLst>
                      </a:pPr>
                      <a:r>
                        <a:rPr lang="vi-VN" sz="700" dirty="0">
                          <a:effectLst/>
                        </a:rPr>
                        <a:t> </a:t>
                      </a:r>
                      <a:endParaRPr lang="en-US" sz="600" dirty="0">
                        <a:effectLst/>
                      </a:endParaRPr>
                    </a:p>
                    <a:p>
                      <a:pPr marL="196215">
                        <a:lnSpc>
                          <a:spcPct val="107000"/>
                        </a:lnSpc>
                        <a:spcAft>
                          <a:spcPts val="800"/>
                        </a:spcAft>
                      </a:pPr>
                      <a:r>
                        <a:rPr lang="vi-VN" sz="700" dirty="0">
                          <a:effectLst/>
                        </a:rPr>
                        <a:t> </a:t>
                      </a:r>
                      <a:endParaRPr lang="en-US" sz="7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extLst>
                  <a:ext uri="{0D108BD9-81ED-4DB2-BD59-A6C34878D82A}">
                    <a16:rowId xmlns:a16="http://schemas.microsoft.com/office/drawing/2014/main" val="894347395"/>
                  </a:ext>
                </a:extLst>
              </a:tr>
            </a:tbl>
          </a:graphicData>
        </a:graphic>
      </p:graphicFrame>
      <p:sp>
        <p:nvSpPr>
          <p:cNvPr id="7" name="Rectangle 2"/>
          <p:cNvSpPr>
            <a:spLocks noChangeArrowheads="1"/>
          </p:cNvSpPr>
          <p:nvPr/>
        </p:nvSpPr>
        <p:spPr bwMode="auto">
          <a:xfrm>
            <a:off x="10671695" y="343370"/>
            <a:ext cx="624104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5263"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95263"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95263"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95263"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95263"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95263"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95263"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95263"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95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195263" algn="l"/>
              </a:tabLst>
            </a:pPr>
            <a:r>
              <a:rPr kumimoji="0" lang="vi-VN"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Giao Diện :DataChiTietHoaDon_Interface</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95263"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1D89BD9-1DB0-3219-892E-2618884EE374}"/>
              </a:ext>
            </a:extLst>
          </p:cNvPr>
          <p:cNvSpPr/>
          <p:nvPr/>
        </p:nvSpPr>
        <p:spPr>
          <a:xfrm>
            <a:off x="234410" y="92699"/>
            <a:ext cx="2265364" cy="307777"/>
          </a:xfrm>
          <a:prstGeom prst="rect">
            <a:avLst/>
          </a:prstGeom>
        </p:spPr>
        <p:txBody>
          <a:bodyPr wrap="none">
            <a:spAutoFit/>
          </a:bodyPr>
          <a:lstStyle/>
          <a:p>
            <a:r>
              <a:rPr lang="vi-VN" dirty="0">
                <a:solidFill>
                  <a:schemeClr val="bg1"/>
                </a:solidFill>
                <a:latin typeface="Sitka Banner" pitchFamily="2" charset="0"/>
                <a:ea typeface="Times New Roman" panose="02020603050405020304" pitchFamily="18" charset="0"/>
              </a:rPr>
              <a:t>Thiết kế cơ sở dữ liệu quan hệ</a:t>
            </a:r>
            <a:endParaRPr lang="en-US" dirty="0">
              <a:solidFill>
                <a:schemeClr val="bg1"/>
              </a:solidFill>
              <a:latin typeface="Sitka Banner" pitchFamily="2" charset="0"/>
            </a:endParaRPr>
          </a:p>
        </p:txBody>
      </p:sp>
      <p:pic>
        <p:nvPicPr>
          <p:cNvPr id="9" name="Picture 8">
            <a:extLst>
              <a:ext uri="{FF2B5EF4-FFF2-40B4-BE49-F238E27FC236}">
                <a16:creationId xmlns:a16="http://schemas.microsoft.com/office/drawing/2014/main" id="{AF272D0F-F18B-5E59-672F-C7BE9F2B1D3D}"/>
              </a:ext>
            </a:extLst>
          </p:cNvPr>
          <p:cNvPicPr>
            <a:picLocks noChangeAspect="1"/>
          </p:cNvPicPr>
          <p:nvPr/>
        </p:nvPicPr>
        <p:blipFill>
          <a:blip r:embed="rId3"/>
          <a:stretch>
            <a:fillRect/>
          </a:stretch>
        </p:blipFill>
        <p:spPr>
          <a:xfrm>
            <a:off x="777923" y="400476"/>
            <a:ext cx="6744126" cy="44960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14584 -4.93827E-6 L -0.77205 0.04013 C -0.6934 0.04908 -0.57604 0.05402 -0.454 0.05402 C -0.31459 0.05402 -0.20295 0.04908 -0.12448 0.04013 L 0.25 -4.93827E-6 " pathEditMode="relative" rAng="0" ptsTypes="AAAAA">
                                      <p:cBhvr>
                                        <p:cTn id="6" dur="2000" spd="-100000" fill="hold"/>
                                        <p:tgtEl>
                                          <p:spTgt spid="6"/>
                                        </p:tgtEl>
                                        <p:attrNameLst>
                                          <p:attrName>ppt_x</p:attrName>
                                          <p:attrName>ppt_y</p:attrName>
                                        </p:attrNameLst>
                                      </p:cBhvr>
                                      <p:rCtr x="69792" y="2685"/>
                                    </p:animMotion>
                                  </p:childTnLst>
                                </p:cTn>
                              </p:par>
                              <p:par>
                                <p:cTn id="7" presetID="37" presetClass="path" presetSubtype="0" accel="50000" decel="50000" fill="hold" grpId="0" nodeType="withEffect">
                                  <p:stCondLst>
                                    <p:cond delay="0"/>
                                  </p:stCondLst>
                                  <p:childTnLst>
                                    <p:animMotion origin="layout" path="M -1.14583 -3.7037E-7 C -1.02135 0.01327 -0.8967 0.01235 -0.77205 0.02562 C -0.69357 0.03457 -0.56198 0.05123 -0.45416 0.0537 C -0.34618 0.05617 -0.20295 0.04877 -0.12465 0.03982 L 0.25 -3.7037E-7 " pathEditMode="relative" rAng="0" ptsTypes="AAAAA">
                                      <p:cBhvr>
                                        <p:cTn id="8" dur="2000" spd="-100000" fill="hold"/>
                                        <p:tgtEl>
                                          <p:spTgt spid="7"/>
                                        </p:tgtEl>
                                        <p:attrNameLst>
                                          <p:attrName>ppt_x</p:attrName>
                                          <p:attrName>ppt_y</p:attrName>
                                        </p:attrNameLst>
                                      </p:cBhvr>
                                      <p:rCtr x="69792" y="27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917</Words>
  <Application>Microsoft Office PowerPoint</Application>
  <PresentationFormat>On-screen Show (16:9)</PresentationFormat>
  <Paragraphs>157</Paragraphs>
  <Slides>17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Roboto Condensed</vt:lpstr>
      <vt:lpstr>Sitka Banner</vt:lpstr>
      <vt:lpstr>Arial</vt:lpstr>
      <vt:lpstr>Squada One</vt:lpstr>
      <vt:lpstr>Fira Sans Extra Condensed Medium</vt:lpstr>
      <vt:lpstr>Livvic</vt:lpstr>
      <vt:lpstr>Times New Roman</vt:lpstr>
      <vt:lpstr>Tech Startup XL by Slidesgo</vt:lpstr>
      <vt:lpstr>Đề tài 100: Xây dựng ứng dụng web bán đồ ăn nhanh Anh Đức Food                                                                                 </vt:lpstr>
      <vt:lpstr>TRƯƠNG VĂN TUẤN</vt:lpstr>
      <vt:lpstr>Giới thiệu về đề tài </vt:lpstr>
      <vt:lpstr>Kế hoạch làm đề tài.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STARTUP</dc:title>
  <dc:creator>Chung Lường Văn</dc:creator>
  <cp:lastModifiedBy>Tuan Moc</cp:lastModifiedBy>
  <cp:revision>27</cp:revision>
  <dcterms:modified xsi:type="dcterms:W3CDTF">2024-06-29T15:36:01Z</dcterms:modified>
</cp:coreProperties>
</file>